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95" r:id="rId5"/>
    <p:sldId id="257" r:id="rId6"/>
    <p:sldId id="293" r:id="rId7"/>
    <p:sldId id="337" r:id="rId8"/>
    <p:sldId id="650" r:id="rId9"/>
    <p:sldId id="651" r:id="rId10"/>
    <p:sldId id="663" r:id="rId11"/>
    <p:sldId id="652" r:id="rId12"/>
    <p:sldId id="665" r:id="rId13"/>
    <p:sldId id="666" r:id="rId14"/>
    <p:sldId id="667" r:id="rId15"/>
    <p:sldId id="668" r:id="rId16"/>
    <p:sldId id="646" r:id="rId17"/>
    <p:sldId id="669" r:id="rId18"/>
    <p:sldId id="670" r:id="rId19"/>
    <p:sldId id="643" r:id="rId20"/>
    <p:sldId id="647" r:id="rId21"/>
    <p:sldId id="671" r:id="rId22"/>
    <p:sldId id="296" r:id="rId23"/>
  </p:sldIdLst>
  <p:sldSz cx="9144000" cy="5143500" type="screen16x9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QUIRED SLIDES" id="{D4B04A26-677D-4F42-935A-AFC5E88D43B3}">
          <p14:sldIdLst>
            <p14:sldId id="295"/>
            <p14:sldId id="257"/>
            <p14:sldId id="293"/>
            <p14:sldId id="337"/>
            <p14:sldId id="650"/>
            <p14:sldId id="651"/>
            <p14:sldId id="663"/>
            <p14:sldId id="652"/>
            <p14:sldId id="665"/>
            <p14:sldId id="666"/>
            <p14:sldId id="667"/>
            <p14:sldId id="668"/>
            <p14:sldId id="646"/>
            <p14:sldId id="669"/>
            <p14:sldId id="670"/>
            <p14:sldId id="643"/>
            <p14:sldId id="647"/>
            <p14:sldId id="671"/>
            <p14:sldId id="296"/>
          </p14:sldIdLst>
        </p14:section>
        <p14:section name="REFERENCE SLIDES" id="{1BF493E7-959B-4098-9BC3-C5CDEA4CA9C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  <p:cmAuthor id="3" name="Monica Gualdieri" initials="MG" lastIdx="3" clrIdx="2">
    <p:extLst>
      <p:ext uri="{19B8F6BF-5375-455C-9EA6-DF929625EA0E}">
        <p15:presenceInfo xmlns:p15="http://schemas.microsoft.com/office/powerpoint/2012/main" userId="S::monica.gualdieri@pass.org::16032a12-b6e7-440a-b1ad-611c4e3b87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777B"/>
    <a:srgbClr val="00BCC9"/>
    <a:srgbClr val="289E52"/>
    <a:srgbClr val="F7F7F7"/>
    <a:srgbClr val="777777"/>
    <a:srgbClr val="E3E3E3"/>
    <a:srgbClr val="00AF6F"/>
    <a:srgbClr val="5B5D5D"/>
    <a:srgbClr val="007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7FC500-C90B-41B4-B346-5F32F3B6DFBB}" v="35" dt="2020-11-10T17:07:31.5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7" autoAdjust="0"/>
    <p:restoredTop sz="86385" autoAdjust="0"/>
  </p:normalViewPr>
  <p:slideViewPr>
    <p:cSldViewPr snapToGrid="0">
      <p:cViewPr varScale="1">
        <p:scale>
          <a:sx n="148" d="100"/>
          <a:sy n="148" d="100"/>
        </p:scale>
        <p:origin x="1603" y="11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2E7FC500-C90B-41B4-B346-5F32F3B6DFBB}"/>
    <pc:docChg chg="undo custSel addSld delSld modSld sldOrd modSection">
      <pc:chgData name="Rob Sewell" userId="c802df42025d5e1f" providerId="LiveId" clId="{2E7FC500-C90B-41B4-B346-5F32F3B6DFBB}" dt="2020-11-10T17:07:59.881" v="560" actId="47"/>
      <pc:docMkLst>
        <pc:docMk/>
      </pc:docMkLst>
      <pc:sldChg chg="del">
        <pc:chgData name="Rob Sewell" userId="c802df42025d5e1f" providerId="LiveId" clId="{2E7FC500-C90B-41B4-B346-5F32F3B6DFBB}" dt="2020-11-10T17:07:59.881" v="560" actId="47"/>
        <pc:sldMkLst>
          <pc:docMk/>
          <pc:sldMk cId="3502767713" sldId="261"/>
        </pc:sldMkLst>
      </pc:sldChg>
      <pc:sldChg chg="del">
        <pc:chgData name="Rob Sewell" userId="c802df42025d5e1f" providerId="LiveId" clId="{2E7FC500-C90B-41B4-B346-5F32F3B6DFBB}" dt="2020-11-10T17:07:59.881" v="560" actId="47"/>
        <pc:sldMkLst>
          <pc:docMk/>
          <pc:sldMk cId="336367552" sldId="262"/>
        </pc:sldMkLst>
      </pc:sldChg>
      <pc:sldChg chg="del">
        <pc:chgData name="Rob Sewell" userId="c802df42025d5e1f" providerId="LiveId" clId="{2E7FC500-C90B-41B4-B346-5F32F3B6DFBB}" dt="2020-11-10T17:07:59.881" v="560" actId="47"/>
        <pc:sldMkLst>
          <pc:docMk/>
          <pc:sldMk cId="806837766" sldId="263"/>
        </pc:sldMkLst>
      </pc:sldChg>
      <pc:sldChg chg="del">
        <pc:chgData name="Rob Sewell" userId="c802df42025d5e1f" providerId="LiveId" clId="{2E7FC500-C90B-41B4-B346-5F32F3B6DFBB}" dt="2020-11-10T17:07:59.881" v="560" actId="47"/>
        <pc:sldMkLst>
          <pc:docMk/>
          <pc:sldMk cId="1336390196" sldId="265"/>
        </pc:sldMkLst>
      </pc:sldChg>
      <pc:sldChg chg="del">
        <pc:chgData name="Rob Sewell" userId="c802df42025d5e1f" providerId="LiveId" clId="{2E7FC500-C90B-41B4-B346-5F32F3B6DFBB}" dt="2020-11-10T17:07:59.881" v="560" actId="47"/>
        <pc:sldMkLst>
          <pc:docMk/>
          <pc:sldMk cId="1020103187" sldId="266"/>
        </pc:sldMkLst>
      </pc:sldChg>
      <pc:sldChg chg="del">
        <pc:chgData name="Rob Sewell" userId="c802df42025d5e1f" providerId="LiveId" clId="{2E7FC500-C90B-41B4-B346-5F32F3B6DFBB}" dt="2020-11-10T17:07:59.881" v="560" actId="47"/>
        <pc:sldMkLst>
          <pc:docMk/>
          <pc:sldMk cId="1038489653" sldId="267"/>
        </pc:sldMkLst>
      </pc:sldChg>
      <pc:sldChg chg="del">
        <pc:chgData name="Rob Sewell" userId="c802df42025d5e1f" providerId="LiveId" clId="{2E7FC500-C90B-41B4-B346-5F32F3B6DFBB}" dt="2020-11-10T17:07:59.881" v="560" actId="47"/>
        <pc:sldMkLst>
          <pc:docMk/>
          <pc:sldMk cId="2357477551" sldId="268"/>
        </pc:sldMkLst>
      </pc:sldChg>
      <pc:sldChg chg="del">
        <pc:chgData name="Rob Sewell" userId="c802df42025d5e1f" providerId="LiveId" clId="{2E7FC500-C90B-41B4-B346-5F32F3B6DFBB}" dt="2020-11-10T17:07:59.881" v="560" actId="47"/>
        <pc:sldMkLst>
          <pc:docMk/>
          <pc:sldMk cId="1582809442" sldId="274"/>
        </pc:sldMkLst>
      </pc:sldChg>
      <pc:sldChg chg="del">
        <pc:chgData name="Rob Sewell" userId="c802df42025d5e1f" providerId="LiveId" clId="{2E7FC500-C90B-41B4-B346-5F32F3B6DFBB}" dt="2020-11-10T17:07:59.881" v="560" actId="47"/>
        <pc:sldMkLst>
          <pc:docMk/>
          <pc:sldMk cId="2024672355" sldId="275"/>
        </pc:sldMkLst>
      </pc:sldChg>
      <pc:sldChg chg="del">
        <pc:chgData name="Rob Sewell" userId="c802df42025d5e1f" providerId="LiveId" clId="{2E7FC500-C90B-41B4-B346-5F32F3B6DFBB}" dt="2020-11-10T17:07:59.881" v="560" actId="47"/>
        <pc:sldMkLst>
          <pc:docMk/>
          <pc:sldMk cId="393055445" sldId="278"/>
        </pc:sldMkLst>
      </pc:sldChg>
      <pc:sldChg chg="del">
        <pc:chgData name="Rob Sewell" userId="c802df42025d5e1f" providerId="LiveId" clId="{2E7FC500-C90B-41B4-B346-5F32F3B6DFBB}" dt="2020-11-10T17:07:59.881" v="560" actId="47"/>
        <pc:sldMkLst>
          <pc:docMk/>
          <pc:sldMk cId="41620290" sldId="279"/>
        </pc:sldMkLst>
      </pc:sldChg>
      <pc:sldChg chg="del">
        <pc:chgData name="Rob Sewell" userId="c802df42025d5e1f" providerId="LiveId" clId="{2E7FC500-C90B-41B4-B346-5F32F3B6DFBB}" dt="2020-11-10T17:07:59.881" v="560" actId="47"/>
        <pc:sldMkLst>
          <pc:docMk/>
          <pc:sldMk cId="199334012" sldId="280"/>
        </pc:sldMkLst>
      </pc:sldChg>
      <pc:sldChg chg="del">
        <pc:chgData name="Rob Sewell" userId="c802df42025d5e1f" providerId="LiveId" clId="{2E7FC500-C90B-41B4-B346-5F32F3B6DFBB}" dt="2020-11-10T17:07:59.881" v="560" actId="47"/>
        <pc:sldMkLst>
          <pc:docMk/>
          <pc:sldMk cId="4181018087" sldId="281"/>
        </pc:sldMkLst>
      </pc:sldChg>
      <pc:sldChg chg="del">
        <pc:chgData name="Rob Sewell" userId="c802df42025d5e1f" providerId="LiveId" clId="{2E7FC500-C90B-41B4-B346-5F32F3B6DFBB}" dt="2020-11-10T17:07:59.881" v="560" actId="47"/>
        <pc:sldMkLst>
          <pc:docMk/>
          <pc:sldMk cId="1787632021" sldId="282"/>
        </pc:sldMkLst>
      </pc:sldChg>
      <pc:sldChg chg="del">
        <pc:chgData name="Rob Sewell" userId="c802df42025d5e1f" providerId="LiveId" clId="{2E7FC500-C90B-41B4-B346-5F32F3B6DFBB}" dt="2020-11-10T17:07:59.881" v="560" actId="47"/>
        <pc:sldMkLst>
          <pc:docMk/>
          <pc:sldMk cId="961852935" sldId="284"/>
        </pc:sldMkLst>
      </pc:sldChg>
      <pc:sldChg chg="addSp modSp del mod ord">
        <pc:chgData name="Rob Sewell" userId="c802df42025d5e1f" providerId="LiveId" clId="{2E7FC500-C90B-41B4-B346-5F32F3B6DFBB}" dt="2020-11-10T17:03:32.754" v="530" actId="47"/>
        <pc:sldMkLst>
          <pc:docMk/>
          <pc:sldMk cId="783076368" sldId="285"/>
        </pc:sldMkLst>
        <pc:picChg chg="add mod">
          <ac:chgData name="Rob Sewell" userId="c802df42025d5e1f" providerId="LiveId" clId="{2E7FC500-C90B-41B4-B346-5F32F3B6DFBB}" dt="2020-10-19T17:26:33.927" v="360" actId="1076"/>
          <ac:picMkLst>
            <pc:docMk/>
            <pc:sldMk cId="783076368" sldId="285"/>
            <ac:picMk id="4" creationId="{80BAAA64-78B7-4A39-9359-FC45F2B86F77}"/>
          </ac:picMkLst>
        </pc:picChg>
      </pc:sldChg>
      <pc:sldChg chg="del">
        <pc:chgData name="Rob Sewell" userId="c802df42025d5e1f" providerId="LiveId" clId="{2E7FC500-C90B-41B4-B346-5F32F3B6DFBB}" dt="2020-11-10T17:07:59.881" v="560" actId="47"/>
        <pc:sldMkLst>
          <pc:docMk/>
          <pc:sldMk cId="4170201066" sldId="288"/>
        </pc:sldMkLst>
      </pc:sldChg>
      <pc:sldChg chg="del">
        <pc:chgData name="Rob Sewell" userId="c802df42025d5e1f" providerId="LiveId" clId="{2E7FC500-C90B-41B4-B346-5F32F3B6DFBB}" dt="2020-11-10T17:07:59.881" v="560" actId="47"/>
        <pc:sldMkLst>
          <pc:docMk/>
          <pc:sldMk cId="3204957224" sldId="289"/>
        </pc:sldMkLst>
      </pc:sldChg>
      <pc:sldChg chg="del">
        <pc:chgData name="Rob Sewell" userId="c802df42025d5e1f" providerId="LiveId" clId="{2E7FC500-C90B-41B4-B346-5F32F3B6DFBB}" dt="2020-11-10T17:07:59.881" v="560" actId="47"/>
        <pc:sldMkLst>
          <pc:docMk/>
          <pc:sldMk cId="682491145" sldId="290"/>
        </pc:sldMkLst>
      </pc:sldChg>
      <pc:sldChg chg="del">
        <pc:chgData name="Rob Sewell" userId="c802df42025d5e1f" providerId="LiveId" clId="{2E7FC500-C90B-41B4-B346-5F32F3B6DFBB}" dt="2020-11-10T17:07:59.881" v="560" actId="47"/>
        <pc:sldMkLst>
          <pc:docMk/>
          <pc:sldMk cId="898057510" sldId="291"/>
        </pc:sldMkLst>
      </pc:sldChg>
      <pc:sldChg chg="del">
        <pc:chgData name="Rob Sewell" userId="c802df42025d5e1f" providerId="LiveId" clId="{2E7FC500-C90B-41B4-B346-5F32F3B6DFBB}" dt="2020-11-10T17:07:59.881" v="560" actId="47"/>
        <pc:sldMkLst>
          <pc:docMk/>
          <pc:sldMk cId="761659712" sldId="292"/>
        </pc:sldMkLst>
      </pc:sldChg>
      <pc:sldChg chg="addSp delSp modSp del mod">
        <pc:chgData name="Rob Sewell" userId="c802df42025d5e1f" providerId="LiveId" clId="{2E7FC500-C90B-41B4-B346-5F32F3B6DFBB}" dt="2020-11-10T16:52:22.351" v="413" actId="47"/>
        <pc:sldMkLst>
          <pc:docMk/>
          <pc:sldMk cId="3950039542" sldId="294"/>
        </pc:sldMkLst>
        <pc:spChg chg="del">
          <ac:chgData name="Rob Sewell" userId="c802df42025d5e1f" providerId="LiveId" clId="{2E7FC500-C90B-41B4-B346-5F32F3B6DFBB}" dt="2020-10-19T17:04:23.740" v="206"/>
          <ac:spMkLst>
            <pc:docMk/>
            <pc:sldMk cId="3950039542" sldId="294"/>
            <ac:spMk id="2" creationId="{27DAD504-4696-4D55-B492-7ADCD2860673}"/>
          </ac:spMkLst>
        </pc:spChg>
        <pc:spChg chg="mod">
          <ac:chgData name="Rob Sewell" userId="c802df42025d5e1f" providerId="LiveId" clId="{2E7FC500-C90B-41B4-B346-5F32F3B6DFBB}" dt="2020-10-19T17:02:50.774" v="78" actId="20577"/>
          <ac:spMkLst>
            <pc:docMk/>
            <pc:sldMk cId="3950039542" sldId="294"/>
            <ac:spMk id="3" creationId="{30F34D72-EB09-4D3F-9260-1059E5026D6C}"/>
          </ac:spMkLst>
        </pc:spChg>
        <pc:spChg chg="mod">
          <ac:chgData name="Rob Sewell" userId="c802df42025d5e1f" providerId="LiveId" clId="{2E7FC500-C90B-41B4-B346-5F32F3B6DFBB}" dt="2020-10-19T17:03:09.422" v="120" actId="20577"/>
          <ac:spMkLst>
            <pc:docMk/>
            <pc:sldMk cId="3950039542" sldId="294"/>
            <ac:spMk id="4" creationId="{FADA50D9-CD2D-4641-9159-9D3C760CFECC}"/>
          </ac:spMkLst>
        </pc:spChg>
        <pc:spChg chg="mod">
          <ac:chgData name="Rob Sewell" userId="c802df42025d5e1f" providerId="LiveId" clId="{2E7FC500-C90B-41B4-B346-5F32F3B6DFBB}" dt="2020-10-19T17:06:01.224" v="256" actId="1076"/>
          <ac:spMkLst>
            <pc:docMk/>
            <pc:sldMk cId="3950039542" sldId="294"/>
            <ac:spMk id="5" creationId="{8FC4220A-4283-41AB-9074-319E2CDBE317}"/>
          </ac:spMkLst>
        </pc:spChg>
        <pc:spChg chg="mod">
          <ac:chgData name="Rob Sewell" userId="c802df42025d5e1f" providerId="LiveId" clId="{2E7FC500-C90B-41B4-B346-5F32F3B6DFBB}" dt="2020-10-19T17:06:20.898" v="276" actId="20577"/>
          <ac:spMkLst>
            <pc:docMk/>
            <pc:sldMk cId="3950039542" sldId="294"/>
            <ac:spMk id="6" creationId="{24A7EF43-E019-4D3D-B62A-917851DCEFC5}"/>
          </ac:spMkLst>
        </pc:spChg>
        <pc:spChg chg="del mod">
          <ac:chgData name="Rob Sewell" userId="c802df42025d5e1f" providerId="LiveId" clId="{2E7FC500-C90B-41B4-B346-5F32F3B6DFBB}" dt="2020-10-19T17:07:01.719" v="277" actId="478"/>
          <ac:spMkLst>
            <pc:docMk/>
            <pc:sldMk cId="3950039542" sldId="294"/>
            <ac:spMk id="7" creationId="{206940A9-7384-4B97-8E84-BE8E5B2B51F1}"/>
          </ac:spMkLst>
        </pc:spChg>
        <pc:spChg chg="mod">
          <ac:chgData name="Rob Sewell" userId="c802df42025d5e1f" providerId="LiveId" clId="{2E7FC500-C90B-41B4-B346-5F32F3B6DFBB}" dt="2020-10-19T17:02:55.386" v="84" actId="20577"/>
          <ac:spMkLst>
            <pc:docMk/>
            <pc:sldMk cId="3950039542" sldId="294"/>
            <ac:spMk id="8" creationId="{B29EA647-B24C-4A89-83D1-23F6278BEF81}"/>
          </ac:spMkLst>
        </pc:spChg>
        <pc:spChg chg="add del mod">
          <ac:chgData name="Rob Sewell" userId="c802df42025d5e1f" providerId="LiveId" clId="{2E7FC500-C90B-41B4-B346-5F32F3B6DFBB}" dt="2020-10-19T17:07:05.072" v="278" actId="478"/>
          <ac:spMkLst>
            <pc:docMk/>
            <pc:sldMk cId="3950039542" sldId="294"/>
            <ac:spMk id="15" creationId="{4A7E2EC3-AC84-48E1-BB4A-D97E954573F5}"/>
          </ac:spMkLst>
        </pc:spChg>
        <pc:spChg chg="add mod">
          <ac:chgData name="Rob Sewell" userId="c802df42025d5e1f" providerId="LiveId" clId="{2E7FC500-C90B-41B4-B346-5F32F3B6DFBB}" dt="2020-10-19T17:07:42.914" v="284" actId="20577"/>
          <ac:spMkLst>
            <pc:docMk/>
            <pc:sldMk cId="3950039542" sldId="294"/>
            <ac:spMk id="16" creationId="{D0185348-EAFE-4916-9614-8B7C6927A72A}"/>
          </ac:spMkLst>
        </pc:spChg>
        <pc:spChg chg="add mod">
          <ac:chgData name="Rob Sewell" userId="c802df42025d5e1f" providerId="LiveId" clId="{2E7FC500-C90B-41B4-B346-5F32F3B6DFBB}" dt="2020-10-19T17:07:19.668" v="281" actId="1076"/>
          <ac:spMkLst>
            <pc:docMk/>
            <pc:sldMk cId="3950039542" sldId="294"/>
            <ac:spMk id="17" creationId="{A083AB81-218E-428C-8AE8-63D690412156}"/>
          </ac:spMkLst>
        </pc:spChg>
        <pc:picChg chg="del">
          <ac:chgData name="Rob Sewell" userId="c802df42025d5e1f" providerId="LiveId" clId="{2E7FC500-C90B-41B4-B346-5F32F3B6DFBB}" dt="2020-10-19T17:03:45.083" v="182" actId="478"/>
          <ac:picMkLst>
            <pc:docMk/>
            <pc:sldMk cId="3950039542" sldId="294"/>
            <ac:picMk id="9" creationId="{608AF25C-371B-4ED2-9A95-FD72B8780DFC}"/>
          </ac:picMkLst>
        </pc:picChg>
        <pc:picChg chg="del">
          <ac:chgData name="Rob Sewell" userId="c802df42025d5e1f" providerId="LiveId" clId="{2E7FC500-C90B-41B4-B346-5F32F3B6DFBB}" dt="2020-10-19T17:03:43.772" v="181" actId="478"/>
          <ac:picMkLst>
            <pc:docMk/>
            <pc:sldMk cId="3950039542" sldId="294"/>
            <ac:picMk id="10" creationId="{0EBBAD6A-1319-4AAC-8063-348FD93B4877}"/>
          </ac:picMkLst>
        </pc:picChg>
        <pc:picChg chg="del">
          <ac:chgData name="Rob Sewell" userId="c802df42025d5e1f" providerId="LiveId" clId="{2E7FC500-C90B-41B4-B346-5F32F3B6DFBB}" dt="2020-10-19T17:03:40.349" v="180" actId="478"/>
          <ac:picMkLst>
            <pc:docMk/>
            <pc:sldMk cId="3950039542" sldId="294"/>
            <ac:picMk id="11" creationId="{BC912310-0B89-4BB6-8C98-B89A1BADCDB7}"/>
          </ac:picMkLst>
        </pc:picChg>
        <pc:picChg chg="add mod">
          <ac:chgData name="Rob Sewell" userId="c802df42025d5e1f" providerId="LiveId" clId="{2E7FC500-C90B-41B4-B346-5F32F3B6DFBB}" dt="2020-10-19T17:04:26.697" v="209" actId="1076"/>
          <ac:picMkLst>
            <pc:docMk/>
            <pc:sldMk cId="3950039542" sldId="294"/>
            <ac:picMk id="13" creationId="{912E0171-D77E-4330-9990-1BD0B77AE7C6}"/>
          </ac:picMkLst>
        </pc:picChg>
      </pc:sldChg>
      <pc:sldChg chg="addSp delSp modSp mod">
        <pc:chgData name="Rob Sewell" userId="c802df42025d5e1f" providerId="LiveId" clId="{2E7FC500-C90B-41B4-B346-5F32F3B6DFBB}" dt="2020-10-19T17:02:33.973" v="61" actId="20577"/>
        <pc:sldMkLst>
          <pc:docMk/>
          <pc:sldMk cId="4274466538" sldId="295"/>
        </pc:sldMkLst>
        <pc:spChg chg="del">
          <ac:chgData name="Rob Sewell" userId="c802df42025d5e1f" providerId="LiveId" clId="{2E7FC500-C90B-41B4-B346-5F32F3B6DFBB}" dt="2020-10-19T17:02:02.111" v="3" actId="478"/>
          <ac:spMkLst>
            <pc:docMk/>
            <pc:sldMk cId="4274466538" sldId="295"/>
            <ac:spMk id="2" creationId="{8421FB12-F5E5-4F0D-AF7C-43795266D746}"/>
          </ac:spMkLst>
        </pc:spChg>
        <pc:spChg chg="mod">
          <ac:chgData name="Rob Sewell" userId="c802df42025d5e1f" providerId="LiveId" clId="{2E7FC500-C90B-41B4-B346-5F32F3B6DFBB}" dt="2020-10-19T17:01:57.370" v="2"/>
          <ac:spMkLst>
            <pc:docMk/>
            <pc:sldMk cId="4274466538" sldId="295"/>
            <ac:spMk id="3" creationId="{E457D241-E77C-40E2-A21F-2D22E45EB9B3}"/>
          </ac:spMkLst>
        </pc:spChg>
        <pc:spChg chg="mod">
          <ac:chgData name="Rob Sewell" userId="c802df42025d5e1f" providerId="LiveId" clId="{2E7FC500-C90B-41B4-B346-5F32F3B6DFBB}" dt="2020-10-19T17:02:33.973" v="61" actId="20577"/>
          <ac:spMkLst>
            <pc:docMk/>
            <pc:sldMk cId="4274466538" sldId="295"/>
            <ac:spMk id="4" creationId="{6A06FFDE-71D8-4BC7-92AB-9480095FC80D}"/>
          </ac:spMkLst>
        </pc:spChg>
        <pc:spChg chg="add del mod">
          <ac:chgData name="Rob Sewell" userId="c802df42025d5e1f" providerId="LiveId" clId="{2E7FC500-C90B-41B4-B346-5F32F3B6DFBB}" dt="2020-10-19T17:02:04.337" v="4" actId="478"/>
          <ac:spMkLst>
            <pc:docMk/>
            <pc:sldMk cId="4274466538" sldId="295"/>
            <ac:spMk id="6" creationId="{32244DAA-1F9B-4539-A0A3-AEDE355D548D}"/>
          </ac:spMkLst>
        </pc:spChg>
      </pc:sldChg>
      <pc:sldChg chg="modSp mod ord">
        <pc:chgData name="Rob Sewell" userId="c802df42025d5e1f" providerId="LiveId" clId="{2E7FC500-C90B-41B4-B346-5F32F3B6DFBB}" dt="2020-11-10T17:03:30.985" v="529"/>
        <pc:sldMkLst>
          <pc:docMk/>
          <pc:sldMk cId="3380234151" sldId="296"/>
        </pc:sldMkLst>
        <pc:spChg chg="mod">
          <ac:chgData name="Rob Sewell" userId="c802df42025d5e1f" providerId="LiveId" clId="{2E7FC500-C90B-41B4-B346-5F32F3B6DFBB}" dt="2020-10-19T17:08:05.325" v="306" actId="20577"/>
          <ac:spMkLst>
            <pc:docMk/>
            <pc:sldMk cId="3380234151" sldId="296"/>
            <ac:spMk id="2" creationId="{75411F71-6F32-4042-858E-E14B6BEA1A48}"/>
          </ac:spMkLst>
        </pc:spChg>
        <pc:spChg chg="mod">
          <ac:chgData name="Rob Sewell" userId="c802df42025d5e1f" providerId="LiveId" clId="{2E7FC500-C90B-41B4-B346-5F32F3B6DFBB}" dt="2020-10-19T17:08:44.204" v="354" actId="20577"/>
          <ac:spMkLst>
            <pc:docMk/>
            <pc:sldMk cId="3380234151" sldId="296"/>
            <ac:spMk id="3" creationId="{6CA62344-CDF4-411F-9A64-67A7D654AA97}"/>
          </ac:spMkLst>
        </pc:spChg>
      </pc:sldChg>
      <pc:sldChg chg="addSp">
        <pc:chgData name="Rob Sewell" userId="c802df42025d5e1f" providerId="LiveId" clId="{2E7FC500-C90B-41B4-B346-5F32F3B6DFBB}" dt="2020-10-19T17:29:19.815" v="363"/>
        <pc:sldMkLst>
          <pc:docMk/>
          <pc:sldMk cId="743650234" sldId="297"/>
        </pc:sldMkLst>
        <pc:picChg chg="add">
          <ac:chgData name="Rob Sewell" userId="c802df42025d5e1f" providerId="LiveId" clId="{2E7FC500-C90B-41B4-B346-5F32F3B6DFBB}" dt="2020-10-19T17:29:19.815" v="363"/>
          <ac:picMkLst>
            <pc:docMk/>
            <pc:sldMk cId="743650234" sldId="297"/>
            <ac:picMk id="1026" creationId="{910E737D-0828-4570-8C55-6961A5FBB15F}"/>
          </ac:picMkLst>
        </pc:picChg>
      </pc:sldChg>
      <pc:sldChg chg="delSp modSp add del mod">
        <pc:chgData name="Rob Sewell" userId="c802df42025d5e1f" providerId="LiveId" clId="{2E7FC500-C90B-41B4-B346-5F32F3B6DFBB}" dt="2020-11-10T17:04:16.289" v="537" actId="2696"/>
        <pc:sldMkLst>
          <pc:docMk/>
          <pc:sldMk cId="2399646729" sldId="297"/>
        </pc:sldMkLst>
        <pc:picChg chg="del">
          <ac:chgData name="Rob Sewell" userId="c802df42025d5e1f" providerId="LiveId" clId="{2E7FC500-C90B-41B4-B346-5F32F3B6DFBB}" dt="2020-10-19T17:29:17.997" v="362" actId="478"/>
          <ac:picMkLst>
            <pc:docMk/>
            <pc:sldMk cId="2399646729" sldId="297"/>
            <ac:picMk id="4" creationId="{80BAAA64-78B7-4A39-9359-FC45F2B86F77}"/>
          </ac:picMkLst>
        </pc:picChg>
        <pc:picChg chg="mod">
          <ac:chgData name="Rob Sewell" userId="c802df42025d5e1f" providerId="LiveId" clId="{2E7FC500-C90B-41B4-B346-5F32F3B6DFBB}" dt="2020-11-10T17:03:41.777" v="532" actId="1076"/>
          <ac:picMkLst>
            <pc:docMk/>
            <pc:sldMk cId="2399646729" sldId="297"/>
            <ac:picMk id="1026" creationId="{910E737D-0828-4570-8C55-6961A5FBB15F}"/>
          </ac:picMkLst>
        </pc:picChg>
      </pc:sldChg>
      <pc:sldChg chg="del">
        <pc:chgData name="Rob Sewell" userId="c802df42025d5e1f" providerId="LiveId" clId="{2E7FC500-C90B-41B4-B346-5F32F3B6DFBB}" dt="2020-10-19T17:08:51.681" v="355" actId="2696"/>
        <pc:sldMkLst>
          <pc:docMk/>
          <pc:sldMk cId="2426945631" sldId="297"/>
        </pc:sldMkLst>
      </pc:sldChg>
      <pc:sldChg chg="addSp delSp modSp add del">
        <pc:chgData name="Rob Sewell" userId="c802df42025d5e1f" providerId="LiveId" clId="{2E7FC500-C90B-41B4-B346-5F32F3B6DFBB}" dt="2020-11-10T17:04:16.289" v="537" actId="2696"/>
        <pc:sldMkLst>
          <pc:docMk/>
          <pc:sldMk cId="1875506967" sldId="298"/>
        </pc:sldMkLst>
        <pc:picChg chg="add del">
          <ac:chgData name="Rob Sewell" userId="c802df42025d5e1f" providerId="LiveId" clId="{2E7FC500-C90B-41B4-B346-5F32F3B6DFBB}" dt="2020-10-19T17:30:41.510" v="385" actId="478"/>
          <ac:picMkLst>
            <pc:docMk/>
            <pc:sldMk cId="1875506967" sldId="298"/>
            <ac:picMk id="1026" creationId="{910E737D-0828-4570-8C55-6961A5FBB15F}"/>
          </ac:picMkLst>
        </pc:picChg>
        <pc:picChg chg="mod">
          <ac:chgData name="Rob Sewell" userId="c802df42025d5e1f" providerId="LiveId" clId="{2E7FC500-C90B-41B4-B346-5F32F3B6DFBB}" dt="2020-10-19T17:30:22.117" v="376" actId="14100"/>
          <ac:picMkLst>
            <pc:docMk/>
            <pc:sldMk cId="1875506967" sldId="298"/>
            <ac:picMk id="2050" creationId="{F2CB39E4-593D-4CB8-8DE2-F86CB6D47783}"/>
          </ac:picMkLst>
        </pc:picChg>
        <pc:picChg chg="mod">
          <ac:chgData name="Rob Sewell" userId="c802df42025d5e1f" providerId="LiveId" clId="{2E7FC500-C90B-41B4-B346-5F32F3B6DFBB}" dt="2020-10-19T17:30:39.036" v="384" actId="167"/>
          <ac:picMkLst>
            <pc:docMk/>
            <pc:sldMk cId="1875506967" sldId="298"/>
            <ac:picMk id="3074" creationId="{2ED95787-839D-4874-9F5C-354511CF17AC}"/>
          </ac:picMkLst>
        </pc:picChg>
      </pc:sldChg>
      <pc:sldChg chg="addSp">
        <pc:chgData name="Rob Sewell" userId="c802df42025d5e1f" providerId="LiveId" clId="{2E7FC500-C90B-41B4-B346-5F32F3B6DFBB}" dt="2020-10-19T17:30:12.293" v="371"/>
        <pc:sldMkLst>
          <pc:docMk/>
          <pc:sldMk cId="1986072610" sldId="298"/>
        </pc:sldMkLst>
        <pc:picChg chg="add">
          <ac:chgData name="Rob Sewell" userId="c802df42025d5e1f" providerId="LiveId" clId="{2E7FC500-C90B-41B4-B346-5F32F3B6DFBB}" dt="2020-10-19T17:30:12.293" v="371"/>
          <ac:picMkLst>
            <pc:docMk/>
            <pc:sldMk cId="1986072610" sldId="298"/>
            <ac:picMk id="2050" creationId="{F2CB39E4-593D-4CB8-8DE2-F86CB6D47783}"/>
          </ac:picMkLst>
        </pc:picChg>
      </pc:sldChg>
      <pc:sldChg chg="addSp">
        <pc:chgData name="Rob Sewell" userId="c802df42025d5e1f" providerId="LiveId" clId="{2E7FC500-C90B-41B4-B346-5F32F3B6DFBB}" dt="2020-10-19T17:30:25.808" v="379"/>
        <pc:sldMkLst>
          <pc:docMk/>
          <pc:sldMk cId="2624902511" sldId="298"/>
        </pc:sldMkLst>
        <pc:picChg chg="add">
          <ac:chgData name="Rob Sewell" userId="c802df42025d5e1f" providerId="LiveId" clId="{2E7FC500-C90B-41B4-B346-5F32F3B6DFBB}" dt="2020-10-19T17:30:25.808" v="379"/>
          <ac:picMkLst>
            <pc:docMk/>
            <pc:sldMk cId="2624902511" sldId="298"/>
            <ac:picMk id="3074" creationId="{2ED95787-839D-4874-9F5C-354511CF17AC}"/>
          </ac:picMkLst>
        </pc:picChg>
      </pc:sldChg>
      <pc:sldChg chg="add del">
        <pc:chgData name="Rob Sewell" userId="c802df42025d5e1f" providerId="LiveId" clId="{2E7FC500-C90B-41B4-B346-5F32F3B6DFBB}" dt="2020-11-10T17:07:59.881" v="560" actId="47"/>
        <pc:sldMkLst>
          <pc:docMk/>
          <pc:sldMk cId="833780018" sldId="299"/>
        </pc:sldMkLst>
      </pc:sldChg>
      <pc:sldChg chg="addSp delSp modSp mod modClrScheme chgLayout">
        <pc:chgData name="Rob Sewell" userId="c802df42025d5e1f" providerId="LiveId" clId="{2E7FC500-C90B-41B4-B346-5F32F3B6DFBB}" dt="2020-11-10T16:58:26.855" v="492" actId="403"/>
        <pc:sldMkLst>
          <pc:docMk/>
          <pc:sldMk cId="2631945306" sldId="337"/>
        </pc:sldMkLst>
        <pc:spChg chg="add del mod ord">
          <ac:chgData name="Rob Sewell" userId="c802df42025d5e1f" providerId="LiveId" clId="{2E7FC500-C90B-41B4-B346-5F32F3B6DFBB}" dt="2020-11-10T16:58:11.377" v="484" actId="700"/>
          <ac:spMkLst>
            <pc:docMk/>
            <pc:sldMk cId="2631945306" sldId="337"/>
            <ac:spMk id="4" creationId="{F55917D9-6573-4F89-8F55-C0BA852E4F12}"/>
          </ac:spMkLst>
        </pc:spChg>
        <pc:spChg chg="mod ord">
          <ac:chgData name="Rob Sewell" userId="c802df42025d5e1f" providerId="LiveId" clId="{2E7FC500-C90B-41B4-B346-5F32F3B6DFBB}" dt="2020-11-10T16:58:11.377" v="484" actId="700"/>
          <ac:spMkLst>
            <pc:docMk/>
            <pc:sldMk cId="2631945306" sldId="337"/>
            <ac:spMk id="6" creationId="{67CDD28B-880D-224A-B5B7-220E5C3ED050}"/>
          </ac:spMkLst>
        </pc:spChg>
        <pc:spChg chg="mod ord">
          <ac:chgData name="Rob Sewell" userId="c802df42025d5e1f" providerId="LiveId" clId="{2E7FC500-C90B-41B4-B346-5F32F3B6DFBB}" dt="2020-11-10T16:58:11.377" v="484" actId="700"/>
          <ac:spMkLst>
            <pc:docMk/>
            <pc:sldMk cId="2631945306" sldId="337"/>
            <ac:spMk id="8" creationId="{5A531B36-7C51-6941-872A-82A556767154}"/>
          </ac:spMkLst>
        </pc:spChg>
        <pc:spChg chg="mod ord">
          <ac:chgData name="Rob Sewell" userId="c802df42025d5e1f" providerId="LiveId" clId="{2E7FC500-C90B-41B4-B346-5F32F3B6DFBB}" dt="2020-11-10T16:58:11.377" v="484" actId="700"/>
          <ac:spMkLst>
            <pc:docMk/>
            <pc:sldMk cId="2631945306" sldId="337"/>
            <ac:spMk id="9" creationId="{859341DD-E3D0-8A48-8284-8EF6933ED0BD}"/>
          </ac:spMkLst>
        </pc:spChg>
        <pc:spChg chg="mod">
          <ac:chgData name="Rob Sewell" userId="c802df42025d5e1f" providerId="LiveId" clId="{2E7FC500-C90B-41B4-B346-5F32F3B6DFBB}" dt="2020-11-10T16:58:26.855" v="492" actId="403"/>
          <ac:spMkLst>
            <pc:docMk/>
            <pc:sldMk cId="2631945306" sldId="337"/>
            <ac:spMk id="11" creationId="{0B3137BD-6200-4438-9EED-4111156C75F5}"/>
          </ac:spMkLst>
        </pc:spChg>
        <pc:spChg chg="mod ord">
          <ac:chgData name="Rob Sewell" userId="c802df42025d5e1f" providerId="LiveId" clId="{2E7FC500-C90B-41B4-B346-5F32F3B6DFBB}" dt="2020-11-10T16:58:11.377" v="484" actId="700"/>
          <ac:spMkLst>
            <pc:docMk/>
            <pc:sldMk cId="2631945306" sldId="337"/>
            <ac:spMk id="87" creationId="{70F01EC5-F4A4-4C4C-9209-F24F0BD3C13E}"/>
          </ac:spMkLst>
        </pc:spChg>
        <pc:spChg chg="mod ord">
          <ac:chgData name="Rob Sewell" userId="c802df42025d5e1f" providerId="LiveId" clId="{2E7FC500-C90B-41B4-B346-5F32F3B6DFBB}" dt="2020-11-10T16:58:11.377" v="484" actId="700"/>
          <ac:spMkLst>
            <pc:docMk/>
            <pc:sldMk cId="2631945306" sldId="337"/>
            <ac:spMk id="88" creationId="{71156FC7-067B-BD43-B943-9ACCD790036E}"/>
          </ac:spMkLst>
        </pc:spChg>
        <pc:picChg chg="del">
          <ac:chgData name="Rob Sewell" userId="c802df42025d5e1f" providerId="LiveId" clId="{2E7FC500-C90B-41B4-B346-5F32F3B6DFBB}" dt="2020-11-10T16:52:00.520" v="410" actId="478"/>
          <ac:picMkLst>
            <pc:docMk/>
            <pc:sldMk cId="2631945306" sldId="337"/>
            <ac:picMk id="2" creationId="{19E1B5AE-1E15-47A8-B6CE-08BB6D7A7C04}"/>
          </ac:picMkLst>
        </pc:picChg>
        <pc:picChg chg="mod ord modCrop">
          <ac:chgData name="Rob Sewell" userId="c802df42025d5e1f" providerId="LiveId" clId="{2E7FC500-C90B-41B4-B346-5F32F3B6DFBB}" dt="2020-11-10T16:58:11.377" v="484" actId="700"/>
          <ac:picMkLst>
            <pc:docMk/>
            <pc:sldMk cId="2631945306" sldId="337"/>
            <ac:picMk id="3" creationId="{AFB66943-7294-4E4C-B3C6-B5732CEFE1D0}"/>
          </ac:picMkLst>
        </pc:picChg>
      </pc:sldChg>
      <pc:sldChg chg="del">
        <pc:chgData name="Rob Sewell" userId="c802df42025d5e1f" providerId="LiveId" clId="{2E7FC500-C90B-41B4-B346-5F32F3B6DFBB}" dt="2020-11-10T17:07:59.881" v="560" actId="47"/>
        <pc:sldMkLst>
          <pc:docMk/>
          <pc:sldMk cId="857521820" sldId="368"/>
        </pc:sldMkLst>
      </pc:sldChg>
      <pc:sldChg chg="del">
        <pc:chgData name="Rob Sewell" userId="c802df42025d5e1f" providerId="LiveId" clId="{2E7FC500-C90B-41B4-B346-5F32F3B6DFBB}" dt="2020-11-10T17:07:59.881" v="560" actId="47"/>
        <pc:sldMkLst>
          <pc:docMk/>
          <pc:sldMk cId="1377874152" sldId="371"/>
        </pc:sldMkLst>
      </pc:sldChg>
      <pc:sldChg chg="del">
        <pc:chgData name="Rob Sewell" userId="c802df42025d5e1f" providerId="LiveId" clId="{2E7FC500-C90B-41B4-B346-5F32F3B6DFBB}" dt="2020-11-10T17:07:59.881" v="560" actId="47"/>
        <pc:sldMkLst>
          <pc:docMk/>
          <pc:sldMk cId="3450897045" sldId="372"/>
        </pc:sldMkLst>
      </pc:sldChg>
      <pc:sldChg chg="addSp delSp modSp new del mod modClrScheme chgLayout">
        <pc:chgData name="Rob Sewell" userId="c802df42025d5e1f" providerId="LiveId" clId="{2E7FC500-C90B-41B4-B346-5F32F3B6DFBB}" dt="2020-11-10T17:07:59.881" v="560" actId="47"/>
        <pc:sldMkLst>
          <pc:docMk/>
          <pc:sldMk cId="3340143463" sldId="373"/>
        </pc:sldMkLst>
        <pc:spChg chg="del">
          <ac:chgData name="Rob Sewell" userId="c802df42025d5e1f" providerId="LiveId" clId="{2E7FC500-C90B-41B4-B346-5F32F3B6DFBB}" dt="2020-10-19T17:44:47.639" v="388" actId="700"/>
          <ac:spMkLst>
            <pc:docMk/>
            <pc:sldMk cId="3340143463" sldId="373"/>
            <ac:spMk id="2" creationId="{4D527C13-F0F5-4AAD-84A4-49B53350FE40}"/>
          </ac:spMkLst>
        </pc:spChg>
        <pc:spChg chg="del">
          <ac:chgData name="Rob Sewell" userId="c802df42025d5e1f" providerId="LiveId" clId="{2E7FC500-C90B-41B4-B346-5F32F3B6DFBB}" dt="2020-10-19T17:44:47.639" v="388" actId="700"/>
          <ac:spMkLst>
            <pc:docMk/>
            <pc:sldMk cId="3340143463" sldId="373"/>
            <ac:spMk id="3" creationId="{971FBADA-0D6E-4671-9245-FA4552E786A9}"/>
          </ac:spMkLst>
        </pc:spChg>
        <pc:spChg chg="del">
          <ac:chgData name="Rob Sewell" userId="c802df42025d5e1f" providerId="LiveId" clId="{2E7FC500-C90B-41B4-B346-5F32F3B6DFBB}" dt="2020-10-19T17:44:47.639" v="388" actId="700"/>
          <ac:spMkLst>
            <pc:docMk/>
            <pc:sldMk cId="3340143463" sldId="373"/>
            <ac:spMk id="4" creationId="{8C5B38A2-490E-4680-9C20-1C96A2F56732}"/>
          </ac:spMkLst>
        </pc:spChg>
        <pc:picChg chg="add mod">
          <ac:chgData name="Rob Sewell" userId="c802df42025d5e1f" providerId="LiveId" clId="{2E7FC500-C90B-41B4-B346-5F32F3B6DFBB}" dt="2020-10-19T17:46:27.513" v="396" actId="1076"/>
          <ac:picMkLst>
            <pc:docMk/>
            <pc:sldMk cId="3340143463" sldId="373"/>
            <ac:picMk id="6" creationId="{83A3B62B-5B55-4AE2-9410-365EF8F24DD8}"/>
          </ac:picMkLst>
        </pc:picChg>
        <pc:picChg chg="add mod">
          <ac:chgData name="Rob Sewell" userId="c802df42025d5e1f" providerId="LiveId" clId="{2E7FC500-C90B-41B4-B346-5F32F3B6DFBB}" dt="2020-10-19T17:46:29.433" v="397" actId="1076"/>
          <ac:picMkLst>
            <pc:docMk/>
            <pc:sldMk cId="3340143463" sldId="373"/>
            <ac:picMk id="8" creationId="{2D5C6AD4-D2E0-41DC-B0C2-4DA0FBD2B343}"/>
          </ac:picMkLst>
        </pc:picChg>
      </pc:sldChg>
      <pc:sldChg chg="addSp delSp modSp add del mod">
        <pc:chgData name="Rob Sewell" userId="c802df42025d5e1f" providerId="LiveId" clId="{2E7FC500-C90B-41B4-B346-5F32F3B6DFBB}" dt="2020-11-10T17:07:59.881" v="560" actId="47"/>
        <pc:sldMkLst>
          <pc:docMk/>
          <pc:sldMk cId="2882999776" sldId="374"/>
        </pc:sldMkLst>
        <pc:picChg chg="add mod">
          <ac:chgData name="Rob Sewell" userId="c802df42025d5e1f" providerId="LiveId" clId="{2E7FC500-C90B-41B4-B346-5F32F3B6DFBB}" dt="2020-10-19T18:50:17.280" v="403" actId="1076"/>
          <ac:picMkLst>
            <pc:docMk/>
            <pc:sldMk cId="2882999776" sldId="374"/>
            <ac:picMk id="3" creationId="{94AD79C8-8558-4B3F-B57E-8BDF51B0F969}"/>
          </ac:picMkLst>
        </pc:picChg>
        <pc:picChg chg="del">
          <ac:chgData name="Rob Sewell" userId="c802df42025d5e1f" providerId="LiveId" clId="{2E7FC500-C90B-41B4-B346-5F32F3B6DFBB}" dt="2020-10-19T18:49:49.675" v="399" actId="478"/>
          <ac:picMkLst>
            <pc:docMk/>
            <pc:sldMk cId="2882999776" sldId="374"/>
            <ac:picMk id="6" creationId="{83A3B62B-5B55-4AE2-9410-365EF8F24DD8}"/>
          </ac:picMkLst>
        </pc:picChg>
        <pc:picChg chg="del">
          <ac:chgData name="Rob Sewell" userId="c802df42025d5e1f" providerId="LiveId" clId="{2E7FC500-C90B-41B4-B346-5F32F3B6DFBB}" dt="2020-10-19T18:49:54.279" v="402" actId="478"/>
          <ac:picMkLst>
            <pc:docMk/>
            <pc:sldMk cId="2882999776" sldId="374"/>
            <ac:picMk id="8" creationId="{2D5C6AD4-D2E0-41DC-B0C2-4DA0FBD2B343}"/>
          </ac:picMkLst>
        </pc:picChg>
      </pc:sldChg>
      <pc:sldChg chg="del">
        <pc:chgData name="Rob Sewell" userId="c802df42025d5e1f" providerId="LiveId" clId="{2E7FC500-C90B-41B4-B346-5F32F3B6DFBB}" dt="2020-11-10T17:05:25.453" v="544" actId="2696"/>
        <pc:sldMkLst>
          <pc:docMk/>
          <pc:sldMk cId="2210967218" sldId="433"/>
        </pc:sldMkLst>
      </pc:sldChg>
      <pc:sldChg chg="addSp delSp modSp mod modClrScheme chgLayout">
        <pc:chgData name="Rob Sewell" userId="c802df42025d5e1f" providerId="LiveId" clId="{2E7FC500-C90B-41B4-B346-5F32F3B6DFBB}" dt="2020-11-10T17:06:10.199" v="550" actId="478"/>
        <pc:sldMkLst>
          <pc:docMk/>
          <pc:sldMk cId="4264188158" sldId="643"/>
        </pc:sldMkLst>
        <pc:spChg chg="add del mod ord">
          <ac:chgData name="Rob Sewell" userId="c802df42025d5e1f" providerId="LiveId" clId="{2E7FC500-C90B-41B4-B346-5F32F3B6DFBB}" dt="2020-11-10T17:06:06.504" v="548" actId="478"/>
          <ac:spMkLst>
            <pc:docMk/>
            <pc:sldMk cId="4264188158" sldId="643"/>
            <ac:spMk id="3" creationId="{CB3C1DE1-811F-4A07-8CE2-D73FC10DCB94}"/>
          </ac:spMkLst>
        </pc:spChg>
        <pc:spChg chg="add del mod ord">
          <ac:chgData name="Rob Sewell" userId="c802df42025d5e1f" providerId="LiveId" clId="{2E7FC500-C90B-41B4-B346-5F32F3B6DFBB}" dt="2020-11-10T17:06:08.455" v="549" actId="478"/>
          <ac:spMkLst>
            <pc:docMk/>
            <pc:sldMk cId="4264188158" sldId="643"/>
            <ac:spMk id="5" creationId="{B8648611-A45F-40E7-B300-1DBC7D7D417F}"/>
          </ac:spMkLst>
        </pc:spChg>
        <pc:spChg chg="add del mod ord">
          <ac:chgData name="Rob Sewell" userId="c802df42025d5e1f" providerId="LiveId" clId="{2E7FC500-C90B-41B4-B346-5F32F3B6DFBB}" dt="2020-11-10T17:06:10.199" v="550" actId="478"/>
          <ac:spMkLst>
            <pc:docMk/>
            <pc:sldMk cId="4264188158" sldId="643"/>
            <ac:spMk id="6" creationId="{2E1F9CD7-AB85-4C63-8F18-C81F7E815AE4}"/>
          </ac:spMkLst>
        </pc:spChg>
        <pc:spChg chg="mod ord">
          <ac:chgData name="Rob Sewell" userId="c802df42025d5e1f" providerId="LiveId" clId="{2E7FC500-C90B-41B4-B346-5F32F3B6DFBB}" dt="2020-11-10T17:06:02.567" v="547" actId="27636"/>
          <ac:spMkLst>
            <pc:docMk/>
            <pc:sldMk cId="4264188158" sldId="643"/>
            <ac:spMk id="7" creationId="{B48D7C57-B603-404A-A874-09176C497C28}"/>
          </ac:spMkLst>
        </pc:spChg>
      </pc:sldChg>
      <pc:sldChg chg="modSp mod modClrScheme chgLayout">
        <pc:chgData name="Rob Sewell" userId="c802df42025d5e1f" providerId="LiveId" clId="{2E7FC500-C90B-41B4-B346-5F32F3B6DFBB}" dt="2020-11-10T17:05:10.292" v="543" actId="14100"/>
        <pc:sldMkLst>
          <pc:docMk/>
          <pc:sldMk cId="3249867150" sldId="646"/>
        </pc:sldMkLst>
        <pc:spChg chg="mod">
          <ac:chgData name="Rob Sewell" userId="c802df42025d5e1f" providerId="LiveId" clId="{2E7FC500-C90B-41B4-B346-5F32F3B6DFBB}" dt="2020-11-10T17:04:59.988" v="542" actId="14100"/>
          <ac:spMkLst>
            <pc:docMk/>
            <pc:sldMk cId="3249867150" sldId="646"/>
            <ac:spMk id="5" creationId="{8197406F-317D-4061-AE6B-534B2D929A29}"/>
          </ac:spMkLst>
        </pc:spChg>
        <pc:spChg chg="mod ord">
          <ac:chgData name="Rob Sewell" userId="c802df42025d5e1f" providerId="LiveId" clId="{2E7FC500-C90B-41B4-B346-5F32F3B6DFBB}" dt="2020-11-10T17:04:55.937" v="541" actId="700"/>
          <ac:spMkLst>
            <pc:docMk/>
            <pc:sldMk cId="3249867150" sldId="646"/>
            <ac:spMk id="7" creationId="{29A9688B-9622-4AB2-BD28-9376ABB9FFD7}"/>
          </ac:spMkLst>
        </pc:spChg>
        <pc:picChg chg="mod">
          <ac:chgData name="Rob Sewell" userId="c802df42025d5e1f" providerId="LiveId" clId="{2E7FC500-C90B-41B4-B346-5F32F3B6DFBB}" dt="2020-11-10T17:05:10.292" v="543" actId="14100"/>
          <ac:picMkLst>
            <pc:docMk/>
            <pc:sldMk cId="3249867150" sldId="646"/>
            <ac:picMk id="2052" creationId="{C8C380A7-7D05-4BA1-A794-B6B0470E3C54}"/>
          </ac:picMkLst>
        </pc:picChg>
      </pc:sldChg>
      <pc:sldChg chg="addSp delSp modSp mod modTransition modClrScheme chgLayout">
        <pc:chgData name="Rob Sewell" userId="c802df42025d5e1f" providerId="LiveId" clId="{2E7FC500-C90B-41B4-B346-5F32F3B6DFBB}" dt="2020-11-10T17:07:31.512" v="559"/>
        <pc:sldMkLst>
          <pc:docMk/>
          <pc:sldMk cId="1307837940" sldId="647"/>
        </pc:sldMkLst>
        <pc:spChg chg="add del mod ord">
          <ac:chgData name="Rob Sewell" userId="c802df42025d5e1f" providerId="LiveId" clId="{2E7FC500-C90B-41B4-B346-5F32F3B6DFBB}" dt="2020-11-10T17:06:39.157" v="553" actId="478"/>
          <ac:spMkLst>
            <pc:docMk/>
            <pc:sldMk cId="1307837940" sldId="647"/>
            <ac:spMk id="3" creationId="{DE7A715E-65E1-4D2D-92BF-802A279A65E7}"/>
          </ac:spMkLst>
        </pc:spChg>
        <pc:spChg chg="add del mod ord">
          <ac:chgData name="Rob Sewell" userId="c802df42025d5e1f" providerId="LiveId" clId="{2E7FC500-C90B-41B4-B346-5F32F3B6DFBB}" dt="2020-11-10T17:06:48.782" v="556" actId="478"/>
          <ac:spMkLst>
            <pc:docMk/>
            <pc:sldMk cId="1307837940" sldId="647"/>
            <ac:spMk id="5" creationId="{863EA5E9-E3B9-406D-8E25-D16EAFD5500B}"/>
          </ac:spMkLst>
        </pc:spChg>
        <pc:spChg chg="add del mod ord">
          <ac:chgData name="Rob Sewell" userId="c802df42025d5e1f" providerId="LiveId" clId="{2E7FC500-C90B-41B4-B346-5F32F3B6DFBB}" dt="2020-11-10T17:06:41.293" v="554" actId="478"/>
          <ac:spMkLst>
            <pc:docMk/>
            <pc:sldMk cId="1307837940" sldId="647"/>
            <ac:spMk id="6" creationId="{95C8D2B3-F37C-4358-AC0E-7393FD20B4E1}"/>
          </ac:spMkLst>
        </pc:spChg>
        <pc:spChg chg="mod ord">
          <ac:chgData name="Rob Sewell" userId="c802df42025d5e1f" providerId="LiveId" clId="{2E7FC500-C90B-41B4-B346-5F32F3B6DFBB}" dt="2020-11-10T17:06:36.119" v="552" actId="27636"/>
          <ac:spMkLst>
            <pc:docMk/>
            <pc:sldMk cId="1307837940" sldId="647"/>
            <ac:spMk id="7" creationId="{B48D7C57-B603-404A-A874-09176C497C28}"/>
          </ac:spMkLst>
        </pc:spChg>
        <pc:spChg chg="add del mod ord">
          <ac:chgData name="Rob Sewell" userId="c802df42025d5e1f" providerId="LiveId" clId="{2E7FC500-C90B-41B4-B346-5F32F3B6DFBB}" dt="2020-11-10T17:06:52.629" v="557" actId="478"/>
          <ac:spMkLst>
            <pc:docMk/>
            <pc:sldMk cId="1307837940" sldId="647"/>
            <ac:spMk id="8" creationId="{AD477942-3B3B-4C6E-9E63-8D1B2B31BB1C}"/>
          </ac:spMkLst>
        </pc:spChg>
        <pc:spChg chg="add del mod ord">
          <ac:chgData name="Rob Sewell" userId="c802df42025d5e1f" providerId="LiveId" clId="{2E7FC500-C90B-41B4-B346-5F32F3B6DFBB}" dt="2020-11-10T17:06:43.755" v="555" actId="478"/>
          <ac:spMkLst>
            <pc:docMk/>
            <pc:sldMk cId="1307837940" sldId="647"/>
            <ac:spMk id="9" creationId="{3391E119-3EBF-46C2-A381-406E638F87E9}"/>
          </ac:spMkLst>
        </pc:spChg>
        <pc:spChg chg="add del mod ord">
          <ac:chgData name="Rob Sewell" userId="c802df42025d5e1f" providerId="LiveId" clId="{2E7FC500-C90B-41B4-B346-5F32F3B6DFBB}" dt="2020-11-10T17:06:54.300" v="558" actId="478"/>
          <ac:spMkLst>
            <pc:docMk/>
            <pc:sldMk cId="1307837940" sldId="647"/>
            <ac:spMk id="10" creationId="{8E5A1C8F-6532-495B-AA8B-6AA86DB10B64}"/>
          </ac:spMkLst>
        </pc:spChg>
      </pc:sldChg>
      <pc:sldChg chg="addSp delSp modSp mod">
        <pc:chgData name="Rob Sewell" userId="c802df42025d5e1f" providerId="LiveId" clId="{2E7FC500-C90B-41B4-B346-5F32F3B6DFBB}" dt="2020-11-10T16:58:36.258" v="493" actId="22"/>
        <pc:sldMkLst>
          <pc:docMk/>
          <pc:sldMk cId="3383456206" sldId="650"/>
        </pc:sldMkLst>
        <pc:spChg chg="add">
          <ac:chgData name="Rob Sewell" userId="c802df42025d5e1f" providerId="LiveId" clId="{2E7FC500-C90B-41B4-B346-5F32F3B6DFBB}" dt="2020-11-10T16:58:36.258" v="493" actId="22"/>
          <ac:spMkLst>
            <pc:docMk/>
            <pc:sldMk cId="3383456206" sldId="650"/>
            <ac:spMk id="5" creationId="{BA6A6C34-BB1E-4742-9459-ED0DEE763CCA}"/>
          </ac:spMkLst>
        </pc:spChg>
        <pc:spChg chg="mod">
          <ac:chgData name="Rob Sewell" userId="c802df42025d5e1f" providerId="LiveId" clId="{2E7FC500-C90B-41B4-B346-5F32F3B6DFBB}" dt="2020-11-10T16:51:55.085" v="406" actId="27636"/>
          <ac:spMkLst>
            <pc:docMk/>
            <pc:sldMk cId="3383456206" sldId="650"/>
            <ac:spMk id="87" creationId="{70F01EC5-F4A4-4C4C-9209-F24F0BD3C13E}"/>
          </ac:spMkLst>
        </pc:spChg>
        <pc:spChg chg="mod">
          <ac:chgData name="Rob Sewell" userId="c802df42025d5e1f" providerId="LiveId" clId="{2E7FC500-C90B-41B4-B346-5F32F3B6DFBB}" dt="2020-11-10T16:51:55.086" v="407" actId="27636"/>
          <ac:spMkLst>
            <pc:docMk/>
            <pc:sldMk cId="3383456206" sldId="650"/>
            <ac:spMk id="88" creationId="{71156FC7-067B-BD43-B943-9ACCD790036E}"/>
          </ac:spMkLst>
        </pc:spChg>
        <pc:picChg chg="del">
          <ac:chgData name="Rob Sewell" userId="c802df42025d5e1f" providerId="LiveId" clId="{2E7FC500-C90B-41B4-B346-5F32F3B6DFBB}" dt="2020-11-10T16:52:03.234" v="411" actId="478"/>
          <ac:picMkLst>
            <pc:docMk/>
            <pc:sldMk cId="3383456206" sldId="650"/>
            <ac:picMk id="4" creationId="{0F0F3E3F-3235-4CEF-94E2-4BE16B28B1EA}"/>
          </ac:picMkLst>
        </pc:picChg>
      </pc:sldChg>
      <pc:sldChg chg="delSp modSp mod">
        <pc:chgData name="Rob Sewell" userId="c802df42025d5e1f" providerId="LiveId" clId="{2E7FC500-C90B-41B4-B346-5F32F3B6DFBB}" dt="2020-11-10T16:52:05.497" v="412" actId="478"/>
        <pc:sldMkLst>
          <pc:docMk/>
          <pc:sldMk cId="237443128" sldId="651"/>
        </pc:sldMkLst>
        <pc:spChg chg="mod">
          <ac:chgData name="Rob Sewell" userId="c802df42025d5e1f" providerId="LiveId" clId="{2E7FC500-C90B-41B4-B346-5F32F3B6DFBB}" dt="2020-11-10T16:51:55.088" v="408" actId="27636"/>
          <ac:spMkLst>
            <pc:docMk/>
            <pc:sldMk cId="237443128" sldId="651"/>
            <ac:spMk id="87" creationId="{70F01EC5-F4A4-4C4C-9209-F24F0BD3C13E}"/>
          </ac:spMkLst>
        </pc:spChg>
        <pc:spChg chg="mod">
          <ac:chgData name="Rob Sewell" userId="c802df42025d5e1f" providerId="LiveId" clId="{2E7FC500-C90B-41B4-B346-5F32F3B6DFBB}" dt="2020-11-10T16:51:55.090" v="409" actId="27636"/>
          <ac:spMkLst>
            <pc:docMk/>
            <pc:sldMk cId="237443128" sldId="651"/>
            <ac:spMk id="88" creationId="{71156FC7-067B-BD43-B943-9ACCD790036E}"/>
          </ac:spMkLst>
        </pc:spChg>
        <pc:picChg chg="del">
          <ac:chgData name="Rob Sewell" userId="c802df42025d5e1f" providerId="LiveId" clId="{2E7FC500-C90B-41B4-B346-5F32F3B6DFBB}" dt="2020-11-10T16:52:05.497" v="412" actId="478"/>
          <ac:picMkLst>
            <pc:docMk/>
            <pc:sldMk cId="237443128" sldId="651"/>
            <ac:picMk id="5" creationId="{25185DD9-FCD7-491D-9B19-8D39608E4750}"/>
          </ac:picMkLst>
        </pc:picChg>
      </pc:sldChg>
      <pc:sldChg chg="modSp mod modClrScheme chgLayout">
        <pc:chgData name="Rob Sewell" userId="c802df42025d5e1f" providerId="LiveId" clId="{2E7FC500-C90B-41B4-B346-5F32F3B6DFBB}" dt="2020-11-10T17:03:02.633" v="524" actId="1076"/>
        <pc:sldMkLst>
          <pc:docMk/>
          <pc:sldMk cId="895496971" sldId="652"/>
        </pc:sldMkLst>
        <pc:spChg chg="mod ord">
          <ac:chgData name="Rob Sewell" userId="c802df42025d5e1f" providerId="LiveId" clId="{2E7FC500-C90B-41B4-B346-5F32F3B6DFBB}" dt="2020-11-10T17:02:03.270" v="509" actId="1076"/>
          <ac:spMkLst>
            <pc:docMk/>
            <pc:sldMk cId="895496971" sldId="652"/>
            <ac:spMk id="8" creationId="{55B125FC-C287-4066-AB15-E95B1DA88BAB}"/>
          </ac:spMkLst>
        </pc:spChg>
        <pc:spChg chg="mod ord">
          <ac:chgData name="Rob Sewell" userId="c802df42025d5e1f" providerId="LiveId" clId="{2E7FC500-C90B-41B4-B346-5F32F3B6DFBB}" dt="2020-11-10T17:03:02.633" v="524" actId="1076"/>
          <ac:spMkLst>
            <pc:docMk/>
            <pc:sldMk cId="895496971" sldId="652"/>
            <ac:spMk id="9" creationId="{22BE439F-6482-461C-B5AB-36EF0E8B246F}"/>
          </ac:spMkLst>
        </pc:spChg>
      </pc:sldChg>
      <pc:sldChg chg="modSp del mod">
        <pc:chgData name="Rob Sewell" userId="c802df42025d5e1f" providerId="LiveId" clId="{2E7FC500-C90B-41B4-B346-5F32F3B6DFBB}" dt="2020-11-10T16:53:09.762" v="419"/>
        <pc:sldMkLst>
          <pc:docMk/>
          <pc:sldMk cId="2859204332" sldId="652"/>
        </pc:sldMkLst>
        <pc:spChg chg="mod">
          <ac:chgData name="Rob Sewell" userId="c802df42025d5e1f" providerId="LiveId" clId="{2E7FC500-C90B-41B4-B346-5F32F3B6DFBB}" dt="2020-11-10T16:53:09.762" v="419"/>
          <ac:spMkLst>
            <pc:docMk/>
            <pc:sldMk cId="2859204332" sldId="652"/>
            <ac:spMk id="87" creationId="{70F01EC5-F4A4-4C4C-9209-F24F0BD3C13E}"/>
          </ac:spMkLst>
        </pc:spChg>
        <pc:spChg chg="mod">
          <ac:chgData name="Rob Sewell" userId="c802df42025d5e1f" providerId="LiveId" clId="{2E7FC500-C90B-41B4-B346-5F32F3B6DFBB}" dt="2020-11-10T16:53:09.762" v="419"/>
          <ac:spMkLst>
            <pc:docMk/>
            <pc:sldMk cId="2859204332" sldId="652"/>
            <ac:spMk id="88" creationId="{71156FC7-067B-BD43-B943-9ACCD790036E}"/>
          </ac:spMkLst>
        </pc:spChg>
      </pc:sldChg>
      <pc:sldChg chg="modSp del mod">
        <pc:chgData name="Rob Sewell" userId="c802df42025d5e1f" providerId="LiveId" clId="{2E7FC500-C90B-41B4-B346-5F32F3B6DFBB}" dt="2020-11-10T16:53:09.762" v="419"/>
        <pc:sldMkLst>
          <pc:docMk/>
          <pc:sldMk cId="1970595493" sldId="653"/>
        </pc:sldMkLst>
        <pc:spChg chg="mod">
          <ac:chgData name="Rob Sewell" userId="c802df42025d5e1f" providerId="LiveId" clId="{2E7FC500-C90B-41B4-B346-5F32F3B6DFBB}" dt="2020-11-10T16:53:09.762" v="419"/>
          <ac:spMkLst>
            <pc:docMk/>
            <pc:sldMk cId="1970595493" sldId="653"/>
            <ac:spMk id="87" creationId="{70F01EC5-F4A4-4C4C-9209-F24F0BD3C13E}"/>
          </ac:spMkLst>
        </pc:spChg>
        <pc:spChg chg="mod">
          <ac:chgData name="Rob Sewell" userId="c802df42025d5e1f" providerId="LiveId" clId="{2E7FC500-C90B-41B4-B346-5F32F3B6DFBB}" dt="2020-11-10T16:53:09.762" v="419"/>
          <ac:spMkLst>
            <pc:docMk/>
            <pc:sldMk cId="1970595493" sldId="653"/>
            <ac:spMk id="88" creationId="{71156FC7-067B-BD43-B943-9ACCD790036E}"/>
          </ac:spMkLst>
        </pc:spChg>
      </pc:sldChg>
      <pc:sldChg chg="del">
        <pc:chgData name="Rob Sewell" userId="c802df42025d5e1f" providerId="LiveId" clId="{2E7FC500-C90B-41B4-B346-5F32F3B6DFBB}" dt="2020-11-10T16:53:09.762" v="419"/>
        <pc:sldMkLst>
          <pc:docMk/>
          <pc:sldMk cId="3105463442" sldId="654"/>
        </pc:sldMkLst>
      </pc:sldChg>
      <pc:sldChg chg="del">
        <pc:chgData name="Rob Sewell" userId="c802df42025d5e1f" providerId="LiveId" clId="{2E7FC500-C90B-41B4-B346-5F32F3B6DFBB}" dt="2020-11-10T16:53:09.762" v="419"/>
        <pc:sldMkLst>
          <pc:docMk/>
          <pc:sldMk cId="2112478852" sldId="655"/>
        </pc:sldMkLst>
      </pc:sldChg>
      <pc:sldChg chg="del">
        <pc:chgData name="Rob Sewell" userId="c802df42025d5e1f" providerId="LiveId" clId="{2E7FC500-C90B-41B4-B346-5F32F3B6DFBB}" dt="2020-11-10T16:53:09.762" v="419"/>
        <pc:sldMkLst>
          <pc:docMk/>
          <pc:sldMk cId="937921636" sldId="656"/>
        </pc:sldMkLst>
      </pc:sldChg>
      <pc:sldChg chg="del">
        <pc:chgData name="Rob Sewell" userId="c802df42025d5e1f" providerId="LiveId" clId="{2E7FC500-C90B-41B4-B346-5F32F3B6DFBB}" dt="2020-11-10T16:53:09.762" v="419"/>
        <pc:sldMkLst>
          <pc:docMk/>
          <pc:sldMk cId="2900633948" sldId="657"/>
        </pc:sldMkLst>
      </pc:sldChg>
      <pc:sldChg chg="del">
        <pc:chgData name="Rob Sewell" userId="c802df42025d5e1f" providerId="LiveId" clId="{2E7FC500-C90B-41B4-B346-5F32F3B6DFBB}" dt="2020-11-10T16:53:09.762" v="419"/>
        <pc:sldMkLst>
          <pc:docMk/>
          <pc:sldMk cId="430889164" sldId="658"/>
        </pc:sldMkLst>
      </pc:sldChg>
      <pc:sldChg chg="del">
        <pc:chgData name="Rob Sewell" userId="c802df42025d5e1f" providerId="LiveId" clId="{2E7FC500-C90B-41B4-B346-5F32F3B6DFBB}" dt="2020-11-10T16:53:09.762" v="419"/>
        <pc:sldMkLst>
          <pc:docMk/>
          <pc:sldMk cId="307061371" sldId="659"/>
        </pc:sldMkLst>
      </pc:sldChg>
      <pc:sldChg chg="del">
        <pc:chgData name="Rob Sewell" userId="c802df42025d5e1f" providerId="LiveId" clId="{2E7FC500-C90B-41B4-B346-5F32F3B6DFBB}" dt="2020-11-10T16:53:09.762" v="419"/>
        <pc:sldMkLst>
          <pc:docMk/>
          <pc:sldMk cId="1216192393" sldId="660"/>
        </pc:sldMkLst>
      </pc:sldChg>
      <pc:sldChg chg="del">
        <pc:chgData name="Rob Sewell" userId="c802df42025d5e1f" providerId="LiveId" clId="{2E7FC500-C90B-41B4-B346-5F32F3B6DFBB}" dt="2020-11-10T16:53:09.762" v="419"/>
        <pc:sldMkLst>
          <pc:docMk/>
          <pc:sldMk cId="3137740585" sldId="662"/>
        </pc:sldMkLst>
      </pc:sldChg>
      <pc:sldChg chg="addSp delSp modSp mod modClrScheme chgLayout modNotesTx">
        <pc:chgData name="Rob Sewell" userId="c802df42025d5e1f" providerId="LiveId" clId="{2E7FC500-C90B-41B4-B346-5F32F3B6DFBB}" dt="2020-11-10T16:57:40.576" v="479"/>
        <pc:sldMkLst>
          <pc:docMk/>
          <pc:sldMk cId="2673080293" sldId="663"/>
        </pc:sldMkLst>
        <pc:spChg chg="del mod ord">
          <ac:chgData name="Rob Sewell" userId="c802df42025d5e1f" providerId="LiveId" clId="{2E7FC500-C90B-41B4-B346-5F32F3B6DFBB}" dt="2020-11-10T16:54:25.814" v="421" actId="700"/>
          <ac:spMkLst>
            <pc:docMk/>
            <pc:sldMk cId="2673080293" sldId="663"/>
            <ac:spMk id="2" creationId="{54887806-B8CF-4947-817E-5516DBBE0791}"/>
          </ac:spMkLst>
        </pc:spChg>
        <pc:spChg chg="add del mod ord">
          <ac:chgData name="Rob Sewell" userId="c802df42025d5e1f" providerId="LiveId" clId="{2E7FC500-C90B-41B4-B346-5F32F3B6DFBB}" dt="2020-11-10T16:54:41.712" v="422" actId="700"/>
          <ac:spMkLst>
            <pc:docMk/>
            <pc:sldMk cId="2673080293" sldId="663"/>
            <ac:spMk id="3" creationId="{C8D47F17-11A5-478D-9D22-97D607AB51D5}"/>
          </ac:spMkLst>
        </pc:spChg>
        <pc:spChg chg="add del mod ord">
          <ac:chgData name="Rob Sewell" userId="c802df42025d5e1f" providerId="LiveId" clId="{2E7FC500-C90B-41B4-B346-5F32F3B6DFBB}" dt="2020-11-10T16:55:00.593" v="423" actId="700"/>
          <ac:spMkLst>
            <pc:docMk/>
            <pc:sldMk cId="2673080293" sldId="663"/>
            <ac:spMk id="4" creationId="{F42FA1AC-DFAC-40E6-9109-EAC6874CFFB8}"/>
          </ac:spMkLst>
        </pc:spChg>
        <pc:spChg chg="add del mod ord">
          <ac:chgData name="Rob Sewell" userId="c802df42025d5e1f" providerId="LiveId" clId="{2E7FC500-C90B-41B4-B346-5F32F3B6DFBB}" dt="2020-11-10T16:55:00.593" v="423" actId="700"/>
          <ac:spMkLst>
            <pc:docMk/>
            <pc:sldMk cId="2673080293" sldId="663"/>
            <ac:spMk id="5" creationId="{1E6C05FC-8FDE-46C5-81C4-2FE27E8F65CF}"/>
          </ac:spMkLst>
        </pc:spChg>
        <pc:spChg chg="add mod ord">
          <ac:chgData name="Rob Sewell" userId="c802df42025d5e1f" providerId="LiveId" clId="{2E7FC500-C90B-41B4-B346-5F32F3B6DFBB}" dt="2020-11-10T16:56:04.053" v="478" actId="1076"/>
          <ac:spMkLst>
            <pc:docMk/>
            <pc:sldMk cId="2673080293" sldId="663"/>
            <ac:spMk id="6" creationId="{03259C22-902A-490E-9B9C-2822C76AA14A}"/>
          </ac:spMkLst>
        </pc:spChg>
        <pc:spChg chg="mod">
          <ac:chgData name="Rob Sewell" userId="c802df42025d5e1f" providerId="LiveId" clId="{2E7FC500-C90B-41B4-B346-5F32F3B6DFBB}" dt="2020-11-10T16:55:26.884" v="429" actId="1076"/>
          <ac:spMkLst>
            <pc:docMk/>
            <pc:sldMk cId="2673080293" sldId="663"/>
            <ac:spMk id="7" creationId="{634C9B46-ED06-461A-8F12-BEF76491D300}"/>
          </ac:spMkLst>
        </pc:spChg>
        <pc:spChg chg="add del mod ord">
          <ac:chgData name="Rob Sewell" userId="c802df42025d5e1f" providerId="LiveId" clId="{2E7FC500-C90B-41B4-B346-5F32F3B6DFBB}" dt="2020-11-10T16:55:03.522" v="424" actId="478"/>
          <ac:spMkLst>
            <pc:docMk/>
            <pc:sldMk cId="2673080293" sldId="663"/>
            <ac:spMk id="8" creationId="{3B04CFA1-D6AC-40FF-9146-6C8408720357}"/>
          </ac:spMkLst>
        </pc:spChg>
        <pc:spChg chg="add del mod ord">
          <ac:chgData name="Rob Sewell" userId="c802df42025d5e1f" providerId="LiveId" clId="{2E7FC500-C90B-41B4-B346-5F32F3B6DFBB}" dt="2020-11-10T16:55:04.686" v="425" actId="478"/>
          <ac:spMkLst>
            <pc:docMk/>
            <pc:sldMk cId="2673080293" sldId="663"/>
            <ac:spMk id="9" creationId="{5DE72A51-2495-45E6-AC3E-556B91AFDA1A}"/>
          </ac:spMkLst>
        </pc:spChg>
        <pc:spChg chg="add del mod ord">
          <ac:chgData name="Rob Sewell" userId="c802df42025d5e1f" providerId="LiveId" clId="{2E7FC500-C90B-41B4-B346-5F32F3B6DFBB}" dt="2020-11-10T16:55:06.599" v="426" actId="478"/>
          <ac:spMkLst>
            <pc:docMk/>
            <pc:sldMk cId="2673080293" sldId="663"/>
            <ac:spMk id="10" creationId="{44FD61AD-F7D5-4F51-9519-F6A2AD4EC408}"/>
          </ac:spMkLst>
        </pc:spChg>
      </pc:sldChg>
      <pc:sldChg chg="del">
        <pc:chgData name="Rob Sewell" userId="c802df42025d5e1f" providerId="LiveId" clId="{2E7FC500-C90B-41B4-B346-5F32F3B6DFBB}" dt="2020-11-10T16:53:09.762" v="419"/>
        <pc:sldMkLst>
          <pc:docMk/>
          <pc:sldMk cId="3172537621" sldId="663"/>
        </pc:sldMkLst>
      </pc:sldChg>
      <pc:sldChg chg="modSp del mod setBg modClrScheme chgLayout">
        <pc:chgData name="Rob Sewell" userId="c802df42025d5e1f" providerId="LiveId" clId="{2E7FC500-C90B-41B4-B346-5F32F3B6DFBB}" dt="2020-11-10T17:01:14.132" v="504" actId="2696"/>
        <pc:sldMkLst>
          <pc:docMk/>
          <pc:sldMk cId="1605145591" sldId="664"/>
        </pc:sldMkLst>
        <pc:spChg chg="mod ord">
          <ac:chgData name="Rob Sewell" userId="c802df42025d5e1f" providerId="LiveId" clId="{2E7FC500-C90B-41B4-B346-5F32F3B6DFBB}" dt="2020-11-10T17:00:58.836" v="502" actId="1076"/>
          <ac:spMkLst>
            <pc:docMk/>
            <pc:sldMk cId="1605145591" sldId="664"/>
            <ac:spMk id="4" creationId="{E768860F-8425-4043-8A4C-4D644DAFA922}"/>
          </ac:spMkLst>
        </pc:spChg>
        <pc:spChg chg="mod ord">
          <ac:chgData name="Rob Sewell" userId="c802df42025d5e1f" providerId="LiveId" clId="{2E7FC500-C90B-41B4-B346-5F32F3B6DFBB}" dt="2020-11-10T17:01:02.811" v="503" actId="1076"/>
          <ac:spMkLst>
            <pc:docMk/>
            <pc:sldMk cId="1605145591" sldId="664"/>
            <ac:spMk id="5" creationId="{3B4C2DA5-65BC-4ECA-B53E-3613AA5B3310}"/>
          </ac:spMkLst>
        </pc:spChg>
      </pc:sldChg>
      <pc:sldChg chg="del">
        <pc:chgData name="Rob Sewell" userId="c802df42025d5e1f" providerId="LiveId" clId="{2E7FC500-C90B-41B4-B346-5F32F3B6DFBB}" dt="2020-11-10T16:53:09.762" v="419"/>
        <pc:sldMkLst>
          <pc:docMk/>
          <pc:sldMk cId="2673080293" sldId="664"/>
        </pc:sldMkLst>
      </pc:sldChg>
      <pc:sldChg chg="mod modClrScheme chgLayout">
        <pc:chgData name="Rob Sewell" userId="c802df42025d5e1f" providerId="LiveId" clId="{2E7FC500-C90B-41B4-B346-5F32F3B6DFBB}" dt="2020-11-10T17:03:13.455" v="525" actId="700"/>
        <pc:sldMkLst>
          <pc:docMk/>
          <pc:sldMk cId="414701018" sldId="665"/>
        </pc:sldMkLst>
      </pc:sldChg>
      <pc:sldChg chg="del">
        <pc:chgData name="Rob Sewell" userId="c802df42025d5e1f" providerId="LiveId" clId="{2E7FC500-C90B-41B4-B346-5F32F3B6DFBB}" dt="2020-11-10T16:53:09.762" v="419"/>
        <pc:sldMkLst>
          <pc:docMk/>
          <pc:sldMk cId="1605145591" sldId="665"/>
        </pc:sldMkLst>
      </pc:sldChg>
      <pc:sldChg chg="del">
        <pc:chgData name="Rob Sewell" userId="c802df42025d5e1f" providerId="LiveId" clId="{2E7FC500-C90B-41B4-B346-5F32F3B6DFBB}" dt="2020-11-10T16:53:09.762" v="419"/>
        <pc:sldMkLst>
          <pc:docMk/>
          <pc:sldMk cId="895496971" sldId="666"/>
        </pc:sldMkLst>
      </pc:sldChg>
      <pc:sldChg chg="modSp mod modClrScheme chgLayout">
        <pc:chgData name="Rob Sewell" userId="c802df42025d5e1f" providerId="LiveId" clId="{2E7FC500-C90B-41B4-B346-5F32F3B6DFBB}" dt="2020-11-10T17:03:25.531" v="527" actId="1076"/>
        <pc:sldMkLst>
          <pc:docMk/>
          <pc:sldMk cId="2474119886" sldId="666"/>
        </pc:sldMkLst>
        <pc:spChg chg="mod">
          <ac:chgData name="Rob Sewell" userId="c802df42025d5e1f" providerId="LiveId" clId="{2E7FC500-C90B-41B4-B346-5F32F3B6DFBB}" dt="2020-11-10T17:03:25.531" v="527" actId="1076"/>
          <ac:spMkLst>
            <pc:docMk/>
            <pc:sldMk cId="2474119886" sldId="666"/>
            <ac:spMk id="4" creationId="{92EC81BB-0DA5-451F-BF44-155B5EAA8FD7}"/>
          </ac:spMkLst>
        </pc:spChg>
      </pc:sldChg>
      <pc:sldChg chg="addSp delSp add mod">
        <pc:chgData name="Rob Sewell" userId="c802df42025d5e1f" providerId="LiveId" clId="{2E7FC500-C90B-41B4-B346-5F32F3B6DFBB}" dt="2020-11-10T17:04:01.726" v="536" actId="22"/>
        <pc:sldMkLst>
          <pc:docMk/>
          <pc:sldMk cId="925575204" sldId="667"/>
        </pc:sldMkLst>
        <pc:picChg chg="add del">
          <ac:chgData name="Rob Sewell" userId="c802df42025d5e1f" providerId="LiveId" clId="{2E7FC500-C90B-41B4-B346-5F32F3B6DFBB}" dt="2020-11-10T17:03:58.475" v="534" actId="478"/>
          <ac:picMkLst>
            <pc:docMk/>
            <pc:sldMk cId="925575204" sldId="667"/>
            <ac:picMk id="2" creationId="{530176D9-F291-4517-8076-FCE33F2B7E7A}"/>
          </ac:picMkLst>
        </pc:picChg>
        <pc:picChg chg="add">
          <ac:chgData name="Rob Sewell" userId="c802df42025d5e1f" providerId="LiveId" clId="{2E7FC500-C90B-41B4-B346-5F32F3B6DFBB}" dt="2020-11-10T17:04:01.726" v="536" actId="22"/>
          <ac:picMkLst>
            <pc:docMk/>
            <pc:sldMk cId="925575204" sldId="667"/>
            <ac:picMk id="3" creationId="{A02B84CB-773C-424E-BB01-60ECCC08E2C0}"/>
          </ac:picMkLst>
        </pc:picChg>
        <pc:picChg chg="del">
          <ac:chgData name="Rob Sewell" userId="c802df42025d5e1f" providerId="LiveId" clId="{2E7FC500-C90B-41B4-B346-5F32F3B6DFBB}" dt="2020-11-10T17:04:01.031" v="535" actId="478"/>
          <ac:picMkLst>
            <pc:docMk/>
            <pc:sldMk cId="925575204" sldId="667"/>
            <ac:picMk id="1026" creationId="{910E737D-0828-4570-8C55-6961A5FBB15F}"/>
          </ac:picMkLst>
        </pc:picChg>
      </pc:sldChg>
      <pc:sldChg chg="del">
        <pc:chgData name="Rob Sewell" userId="c802df42025d5e1f" providerId="LiveId" clId="{2E7FC500-C90B-41B4-B346-5F32F3B6DFBB}" dt="2020-11-10T16:53:09.762" v="419"/>
        <pc:sldMkLst>
          <pc:docMk/>
          <pc:sldMk cId="1606458193" sldId="667"/>
        </pc:sldMkLst>
      </pc:sldChg>
      <pc:sldChg chg="del">
        <pc:chgData name="Rob Sewell" userId="c802df42025d5e1f" providerId="LiveId" clId="{2E7FC500-C90B-41B4-B346-5F32F3B6DFBB}" dt="2020-11-10T16:53:09.762" v="419"/>
        <pc:sldMkLst>
          <pc:docMk/>
          <pc:sldMk cId="4010408829" sldId="668"/>
        </pc:sldMkLst>
      </pc:sldChg>
      <pc:sldMasterChg chg="delSldLayout">
        <pc:chgData name="Rob Sewell" userId="c802df42025d5e1f" providerId="LiveId" clId="{2E7FC500-C90B-41B4-B346-5F32F3B6DFBB}" dt="2020-11-10T17:07:59.881" v="560" actId="47"/>
        <pc:sldMasterMkLst>
          <pc:docMk/>
          <pc:sldMasterMk cId="4065379441" sldId="2147483648"/>
        </pc:sldMasterMkLst>
        <pc:sldLayoutChg chg="del">
          <pc:chgData name="Rob Sewell" userId="c802df42025d5e1f" providerId="LiveId" clId="{2E7FC500-C90B-41B4-B346-5F32F3B6DFBB}" dt="2020-11-10T17:07:59.881" v="560" actId="47"/>
          <pc:sldLayoutMkLst>
            <pc:docMk/>
            <pc:sldMasterMk cId="4065379441" sldId="2147483648"/>
            <pc:sldLayoutMk cId="2210976797" sldId="214748375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B3452-D632-4995-8AE7-6CC75F9141A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792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OBS:SpeakerTinySquare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B3452-D632-4995-8AE7-6CC75F9141A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011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OBS:SpeakerCentreBottom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B3452-D632-4995-8AE7-6CC75F9141A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671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OBS:SpeakerCentreBottom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B3452-D632-4995-8AE7-6CC75F9141A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150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OBS:SpeakerCircle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B3452-D632-4995-8AE7-6CC75F9141A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886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OBS:SpeakerCircleandSide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B3452-D632-4995-8AE7-6CC75F9141A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764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OBS:SpeakerFullUp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64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OBS:Full</a:t>
            </a:r>
            <a:r>
              <a:rPr lang="en-GB" dirty="0"/>
              <a:t> Screen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3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OBS:Full</a:t>
            </a:r>
            <a:r>
              <a:rPr lang="en-GB" dirty="0"/>
              <a:t> Screen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3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OBS:SpeakerRightFull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4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OBS:SpeakerRightFull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84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OBS:Full</a:t>
            </a:r>
            <a:r>
              <a:rPr lang="en-GB" dirty="0"/>
              <a:t> Screen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1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hyperlink" Target="https://www.pass.org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://www.sqlsaturday.co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3F54B0-A121-3A48-80DA-8B3F76464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ADD7FC5-B23A-7241-8D82-4B88EB0C36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611" y="2345863"/>
            <a:ext cx="5597115" cy="3905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Session Subtitle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147ABFAF-6B13-4346-A9DF-697D5ABD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1670965"/>
            <a:ext cx="5597115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561371-E61E-1E4B-B46C-9FDD4A452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29892"/>
            <a:ext cx="1346248" cy="813608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BF5A068-3726-8549-BAEF-F77902B6EB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611" y="3074509"/>
            <a:ext cx="4237727" cy="15870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Name,</a:t>
            </a:r>
          </a:p>
          <a:p>
            <a:r>
              <a:rPr lang="en-US" dirty="0"/>
              <a:t>Pronouns,</a:t>
            </a:r>
          </a:p>
          <a:p>
            <a:r>
              <a:rPr lang="en-US" dirty="0"/>
              <a:t>Title, </a:t>
            </a:r>
          </a:p>
          <a:p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1132" y="2604"/>
            <a:ext cx="5144388" cy="5138292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461407" y="-14181"/>
            <a:ext cx="3182406" cy="5171862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4181"/>
            <a:ext cx="2237014" cy="1978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563252"/>
            <a:ext cx="2832100" cy="127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DB95F1-F769-4E3B-AC5A-5F3D1F2C1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00" y="2314800"/>
            <a:ext cx="3484563" cy="1568450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1132" y="2603"/>
            <a:ext cx="5144388" cy="5138292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461407" y="-14181"/>
            <a:ext cx="3182406" cy="5171862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4181"/>
            <a:ext cx="2237014" cy="1978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563252"/>
            <a:ext cx="2832100" cy="127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098C5-DC26-41A5-A590-41E5ECA8B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00" y="2314800"/>
            <a:ext cx="3484800" cy="1569600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5855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461407" y="-14181"/>
            <a:ext cx="3182406" cy="5171862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3"/>
          <a:stretch/>
        </p:blipFill>
        <p:spPr>
          <a:xfrm>
            <a:off x="0" y="-14183"/>
            <a:ext cx="2237014" cy="19781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563252"/>
            <a:ext cx="2832100" cy="127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2FDEA-B328-4E07-B43D-A51EE3D7BA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00" y="2314800"/>
            <a:ext cx="3484800" cy="1569600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D5617-DFD4-D24C-AEAA-801413EF1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5681" y="-14182"/>
            <a:ext cx="1628319" cy="13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01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78540-694C-584B-A20A-F7CAE2FB9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D172EEA-F1FD-D243-9018-E2B5DE143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Titles are 36pt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F1C585D-338B-AD49-AC7A-76C2A345A7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241640"/>
            <a:ext cx="8481212" cy="56293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DC4904E-4B34-C041-8A24-90C7E86A4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1752610"/>
            <a:ext cx="8481211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FE2C09B-E149-7A42-A2DD-30D48A08B8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4355" y="2870814"/>
            <a:ext cx="8481212" cy="56293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F22628-DEC4-0D4C-8D65-1BA9C49D2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805" y="0"/>
            <a:ext cx="1627195" cy="13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4879BC-7C36-DE4D-B879-C922EA77DB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989BB4BD-CB4B-7549-BE37-63CCFFE000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1752610"/>
            <a:ext cx="3949862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52FA1E0E-7311-4841-8086-DB3D87E18E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1752703"/>
            <a:ext cx="3949862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AEFCCA9-1C74-F747-83DF-BC860C495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Two points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E13E85ED-ED26-3B4E-8688-52A24892407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5" y="2241547"/>
            <a:ext cx="3949862" cy="93779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F324A447-121A-0045-9331-728973D58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241641"/>
            <a:ext cx="3949862" cy="9377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55B77A9-C92C-AE45-82F7-CAF20231FD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745" y="3097224"/>
            <a:ext cx="3949862" cy="93779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32E48505-B49E-9445-ACF6-990958B255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08576" y="3097224"/>
            <a:ext cx="3949862" cy="93779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980F1-8F7F-6240-AF57-8D97C6C1CB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4093" y="0"/>
            <a:ext cx="1629907" cy="131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B51B72-697B-B845-AFCB-EE14E33C9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28">
            <a:extLst>
              <a:ext uri="{FF2B5EF4-FFF2-40B4-BE49-F238E27FC236}">
                <a16:creationId xmlns:a16="http://schemas.microsoft.com/office/drawing/2014/main" id="{305A9082-FCBA-AE49-B1B9-7A1C082C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Three points</a:t>
            </a:r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908B0C77-B0E9-9C49-84D3-43C582F6DE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745" y="1752610"/>
            <a:ext cx="2657226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DBD5769A-E90A-FF40-993E-599DF4CE87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5" y="2241547"/>
            <a:ext cx="2657226" cy="9798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9" name="Text Placeholder 38">
            <a:extLst>
              <a:ext uri="{FF2B5EF4-FFF2-40B4-BE49-F238E27FC236}">
                <a16:creationId xmlns:a16="http://schemas.microsoft.com/office/drawing/2014/main" id="{983D909F-EA0F-904F-B618-FE24250BDB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92591" y="1752610"/>
            <a:ext cx="2657226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BBB9115B-BB62-A047-A44C-A7002102214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92591" y="2241547"/>
            <a:ext cx="2657226" cy="9798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21" name="Text Placeholder 40">
            <a:extLst>
              <a:ext uri="{FF2B5EF4-FFF2-40B4-BE49-F238E27FC236}">
                <a16:creationId xmlns:a16="http://schemas.microsoft.com/office/drawing/2014/main" id="{D8E2DF19-D046-AA49-86AD-6BFFF6F3CC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72437" y="1752610"/>
            <a:ext cx="2657226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907F351E-DC67-8140-828A-93E0BF9E6A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72437" y="2241547"/>
            <a:ext cx="2657226" cy="9798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A4C2CA95-0944-CF4D-A143-59923030A1E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2745" y="3214670"/>
            <a:ext cx="2674004" cy="97982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CE0EACE2-E49D-7341-A702-389F3CEB132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90169" y="3214670"/>
            <a:ext cx="2674004" cy="97982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72A1DB94-C2FC-B243-8D71-3D5650EB11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67593" y="3214670"/>
            <a:ext cx="2674004" cy="97982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37DBE-5BDF-7D4E-B31C-C108D09D5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805" y="-1"/>
            <a:ext cx="1627195" cy="13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 co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7BDAAB4-CB33-5B43-A6C3-8DA7A051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Slide for Developer Software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E624BB-0910-7F48-9A17-25EE9B454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806" y="0"/>
            <a:ext cx="1627194" cy="13081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6A4E2B-2B51-4EDE-9532-4C2643578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3200" y="1573200"/>
            <a:ext cx="8272800" cy="1940400"/>
          </a:xfrm>
          <a:prstGeom prst="rect">
            <a:avLst/>
          </a:prstGeom>
        </p:spPr>
        <p:txBody>
          <a:bodyPr/>
          <a:lstStyle>
            <a:lvl1pPr marL="3600">
              <a:spcBef>
                <a:spcPts val="0"/>
              </a:spcBef>
              <a:spcAft>
                <a:spcPts val="1200"/>
              </a:spcAft>
              <a:defRPr sz="18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Use this layout to show software code.</a:t>
            </a:r>
          </a:p>
          <a:p>
            <a:pPr lvl="0"/>
            <a:r>
              <a:rPr lang="en-US"/>
              <a:t>The font is Consolas, a monospace font.</a:t>
            </a:r>
          </a:p>
          <a:p>
            <a:pPr lvl="0"/>
            <a:r>
              <a:rPr lang="en-US"/>
              <a:t>The slide doesn’t use bullets but levels can be indented using the “Increase List Level” icon on the Home menu.</a:t>
            </a:r>
          </a:p>
        </p:txBody>
      </p:sp>
    </p:spTree>
    <p:extLst>
      <p:ext uri="{BB962C8B-B14F-4D97-AF65-F5344CB8AC3E}">
        <p14:creationId xmlns:p14="http://schemas.microsoft.com/office/powerpoint/2010/main" val="2043412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4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0200" y="-132"/>
            <a:ext cx="5003800" cy="5137884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2863592" y="-1470"/>
            <a:ext cx="2235202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Demo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A8911B-7F59-5849-8705-A5C4C9EFF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8435" y="2602"/>
            <a:ext cx="5142919" cy="5136825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2863592" y="-1470"/>
            <a:ext cx="2235202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Demo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278A2-22A6-444A-B788-1803046B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65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Demo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FE5FD-F56F-0D46-95D6-329B070FB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584" y="0"/>
            <a:ext cx="1627416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A79F5-FF8F-814A-B8E9-443B2C909F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9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95755" y="0"/>
            <a:ext cx="5948246" cy="514350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0503" y="162048"/>
            <a:ext cx="1658797" cy="1658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0909" y="326247"/>
            <a:ext cx="1393724" cy="1393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127" y="212588"/>
            <a:ext cx="1457049" cy="1457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651" y="2647734"/>
            <a:ext cx="1625796" cy="1625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0503" y="2655073"/>
            <a:ext cx="1658796" cy="1658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8918" y="2963323"/>
            <a:ext cx="1044903" cy="949911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14697" y="1651170"/>
            <a:ext cx="1566149" cy="59112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Unlock exclusive training &amp; networking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363858" y="1651170"/>
            <a:ext cx="1427587" cy="7480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740452" y="1651170"/>
            <a:ext cx="1558898" cy="73035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4008321" y="4097031"/>
            <a:ext cx="1612456" cy="7622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Back-to-back live webinar events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698092" y="4097031"/>
            <a:ext cx="1643619" cy="7622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80636" y="4097031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100909" y="2647733"/>
            <a:ext cx="4673975" cy="734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69" y="3053702"/>
            <a:ext cx="27869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400" b="1" i="0" spc="2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Resources Online </a:t>
            </a:r>
            <a:r>
              <a:rPr lang="en-US" sz="2400" b="1" i="0" spc="2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12"/>
              </a:rPr>
              <a:t>PASS.org</a:t>
            </a:r>
            <a:endParaRPr lang="en-US" sz="2400" b="1" i="0" spc="2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180296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i="0" dirty="0">
                <a:latin typeface="Segoe UI" panose="020B0502040204020203" pitchFamily="34" charset="0"/>
                <a:cs typeface="Segoe UI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FFAC8-BDE1-3B49-B05A-8549A7D6FA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8300" y="661"/>
            <a:ext cx="4965700" cy="513630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2923308" y="-1470"/>
            <a:ext cx="2175486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Video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0F5C26-0FA0-DB48-907B-92644E197C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Video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9E5895-5043-E74D-9F79-E1F3BB738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7494" y="0"/>
            <a:ext cx="1626506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4D452-F62C-9046-AD1A-4E61AD0B68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99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2CED78-8ECC-064D-A3AC-CB798843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0" y="2286"/>
            <a:ext cx="5029200" cy="5138928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B3ECDEC9-0878-8D4E-BC8E-F9A0487548AA}"/>
              </a:ext>
            </a:extLst>
          </p:cNvPr>
          <p:cNvSpPr/>
          <p:nvPr userDrawn="1"/>
        </p:nvSpPr>
        <p:spPr>
          <a:xfrm rot="10800000">
            <a:off x="3027217" y="-1470"/>
            <a:ext cx="2071577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Customer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D94DE-827F-5F44-B4C7-AEA3F38BE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726"/>
          <a:stretch/>
        </p:blipFill>
        <p:spPr>
          <a:xfrm>
            <a:off x="-1" y="3905250"/>
            <a:ext cx="1663855" cy="123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512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Customer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86699-A4E0-E944-85A5-D395310D3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9329" y="0"/>
            <a:ext cx="1634671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5B71A-FF2A-6E4C-A9AF-484912F10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464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0" y="-653"/>
            <a:ext cx="5029200" cy="5138928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2407154" y="-1470"/>
            <a:ext cx="2691641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Case Study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FC41-6A3C-6C45-9011-1109DBE868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77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1300" y="1"/>
            <a:ext cx="5142030" cy="514203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2407154" y="-1470"/>
            <a:ext cx="2691641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Case Study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2D4001-EBCB-47FD-8467-B932EFA743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49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Case Study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07BE10-1BDB-E446-B067-832854FB41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585" y="0"/>
            <a:ext cx="1627415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5F6410-3652-B744-916C-98BB5691F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712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nten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536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6832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0482-58CD-4343-9FD4-3F221FF3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847EB-04DF-4497-BAEE-BFA99CB00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2485C-4236-4893-A501-350DAF35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C92E6-F5DE-4043-9E7E-C796D3B64CDE}" type="datetime1">
              <a:rPr lang="en-GB" smtClean="0"/>
              <a:t>10/11/2020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8E42B-5ABB-4D6F-9B86-38191B615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54089-803C-4762-9D6E-5B220AD0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48FB-7F56-47E9-8883-3F2796A30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09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4652" y="3444025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299" y="431071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299" y="1265821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2241" y="2047903"/>
            <a:ext cx="3699759" cy="13961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2 details go here: 24pt Segoe, max of two biography points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details go here: 24pt Segoe, max of two biography points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0F3606-28E1-7E4D-B662-560F6E7E2C32}"/>
              </a:ext>
            </a:extLst>
          </p:cNvPr>
          <p:cNvCxnSpPr>
            <a:cxnSpLocks/>
          </p:cNvCxnSpPr>
          <p:nvPr userDrawn="1"/>
        </p:nvCxnSpPr>
        <p:spPr>
          <a:xfrm flipH="1">
            <a:off x="5377075" y="2571750"/>
            <a:ext cx="3251332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84F3B-3244-4F24-BA69-A9418BD392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299" y="906260"/>
            <a:ext cx="3941763" cy="3317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Pronouns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65219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40" y="385766"/>
            <a:ext cx="1443036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49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70" y="2005874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598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1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399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4" y="3598579"/>
            <a:ext cx="3651411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99"/>
              </a:spcAft>
              <a:defRPr lang="en-US" sz="17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2" y="2750957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399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3715" rtl="0" eaLnBrk="1" latinLnBrk="0" hangingPunct="1">
              <a:spcAft>
                <a:spcPts val="3198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2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399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3715" rtl="0" eaLnBrk="1" latinLnBrk="0" hangingPunct="1">
              <a:spcAft>
                <a:spcPts val="3198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2672142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3_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57239"/>
            <a:ext cx="7772400" cy="1021556"/>
          </a:xfrm>
        </p:spPr>
        <p:txBody>
          <a:bodyPr anchor="b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5231"/>
            <a:ext cx="7772400" cy="1125140"/>
          </a:xfrm>
        </p:spPr>
        <p:txBody>
          <a:bodyPr anchor="t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349D1-E0AC-4884-A962-48789DE0899E}"/>
              </a:ext>
            </a:extLst>
          </p:cNvPr>
          <p:cNvSpPr/>
          <p:nvPr userDrawn="1"/>
        </p:nvSpPr>
        <p:spPr>
          <a:xfrm>
            <a:off x="5112412" y="4840002"/>
            <a:ext cx="3674800" cy="2160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AC72D-C430-4B03-877A-7835B70CD17B}"/>
              </a:ext>
            </a:extLst>
          </p:cNvPr>
          <p:cNvSpPr txBox="1"/>
          <p:nvPr userDrawn="1"/>
        </p:nvSpPr>
        <p:spPr>
          <a:xfrm>
            <a:off x="5220494" y="4913825"/>
            <a:ext cx="378288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25" dirty="0">
                <a:solidFill>
                  <a:schemeClr val="bg1"/>
                </a:solidFill>
              </a:rPr>
              <a:t>Data Platform Virtual Summit 2020 is a</a:t>
            </a:r>
            <a:r>
              <a:rPr lang="en-US" sz="825" baseline="0" dirty="0">
                <a:solidFill>
                  <a:schemeClr val="bg1"/>
                </a:solidFill>
              </a:rPr>
              <a:t> community initiative by DataPlatformGeeks </a:t>
            </a:r>
            <a:endParaRPr lang="en-US" sz="825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9C335-94D2-4355-9AB3-636FF40C07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00" y="3759882"/>
            <a:ext cx="1974237" cy="20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575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ing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2919" y="1275607"/>
            <a:ext cx="8186766" cy="339447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sz="135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12F28-A8D4-4AB7-85D6-A966ABC3D8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00" y="3759882"/>
            <a:ext cx="1974237" cy="20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5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Eval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726EC7-D5EE-4C3F-9C1A-B09604787243}"/>
              </a:ext>
            </a:extLst>
          </p:cNvPr>
          <p:cNvSpPr/>
          <p:nvPr userDrawn="1"/>
        </p:nvSpPr>
        <p:spPr>
          <a:xfrm>
            <a:off x="123469" y="1881644"/>
            <a:ext cx="29125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C00000"/>
                </a:solidFill>
              </a:rPr>
              <a:t>Submit before </a:t>
            </a:r>
          </a:p>
          <a:p>
            <a:r>
              <a:rPr lang="en-US" sz="2400" b="0" dirty="0">
                <a:solidFill>
                  <a:srgbClr val="C00000"/>
                </a:solidFill>
              </a:rPr>
              <a:t>Friday, Nov. 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solidFill>
                  <a:srgbClr val="C00000"/>
                </a:solidFill>
              </a:rPr>
              <a:t>at 5pm EST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solidFill>
                  <a:srgbClr val="C00000"/>
                </a:solidFill>
              </a:rPr>
              <a:t>win prizes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80793-136C-41B3-9B03-6681C75C8A40}"/>
              </a:ext>
            </a:extLst>
          </p:cNvPr>
          <p:cNvSpPr txBox="1"/>
          <p:nvPr userDrawn="1"/>
        </p:nvSpPr>
        <p:spPr>
          <a:xfrm>
            <a:off x="3379635" y="1438445"/>
            <a:ext cx="5207000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+mj-lt"/>
              </a:rPr>
              <a:t>Your feedback is important to us! </a:t>
            </a:r>
          </a:p>
          <a:p>
            <a:endParaRPr lang="en-US" sz="2400" dirty="0">
              <a:solidFill>
                <a:schemeClr val="bg2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chemeClr val="bg2"/>
                </a:solidFill>
                <a:latin typeface="+mj-lt"/>
              </a:rPr>
              <a:t>Please visit the “</a:t>
            </a:r>
            <a:r>
              <a:rPr lang="en-US" sz="2400" b="1" u="sng" dirty="0">
                <a:solidFill>
                  <a:schemeClr val="bg2"/>
                </a:solidFill>
                <a:latin typeface="+mj-lt"/>
              </a:rPr>
              <a:t>Session Evaluation</a:t>
            </a:r>
            <a:r>
              <a:rPr lang="en-US" sz="2400" dirty="0">
                <a:solidFill>
                  <a:schemeClr val="bg2"/>
                </a:solidFill>
                <a:latin typeface="+mj-lt"/>
              </a:rPr>
              <a:t>” link in the left hand side navigation bar to rate this session.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23456-F3B7-4BD9-8F99-F0DC41A89F75}"/>
              </a:ext>
            </a:extLst>
          </p:cNvPr>
          <p:cNvSpPr txBox="1"/>
          <p:nvPr userDrawn="1"/>
        </p:nvSpPr>
        <p:spPr>
          <a:xfrm>
            <a:off x="123469" y="340658"/>
            <a:ext cx="2665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>
                <a:latin typeface="+mj-lt"/>
                <a:cs typeface="Segoe UI Semibold" panose="020B0702040204020203" pitchFamily="34" charset="0"/>
              </a:rPr>
              <a:t>Session Evaluation</a:t>
            </a:r>
          </a:p>
        </p:txBody>
      </p:sp>
    </p:spTree>
    <p:extLst>
      <p:ext uri="{BB962C8B-B14F-4D97-AF65-F5344CB8AC3E}">
        <p14:creationId xmlns:p14="http://schemas.microsoft.com/office/powerpoint/2010/main" val="246434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9705" y="1915622"/>
            <a:ext cx="3976024" cy="597065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6067" y="3090001"/>
            <a:ext cx="3598807" cy="106895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407639" y="892365"/>
            <a:ext cx="35988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Thank you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8342C2-0D0B-1D46-ACC8-AD0594D2A6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56805" y="3148014"/>
            <a:ext cx="342900" cy="342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7D530F-E1F6-594A-BE8D-C951E34556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56805" y="3626221"/>
            <a:ext cx="3429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19665"/>
            <a:ext cx="1973576" cy="17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9705" y="1915622"/>
            <a:ext cx="3976024" cy="597065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6067" y="3090001"/>
            <a:ext cx="3598807" cy="106895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407639" y="892365"/>
            <a:ext cx="35988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19665"/>
            <a:ext cx="1973576" cy="17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8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C131A5A-919C-8742-9C0B-1A0DD0BDE2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76" y="378621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4400" dirty="0"/>
              <a:t>Palette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F6998-B6A8-A242-8929-FD3C9507FC9B}"/>
              </a:ext>
            </a:extLst>
          </p:cNvPr>
          <p:cNvSpPr txBox="1"/>
          <p:nvPr userDrawn="1"/>
        </p:nvSpPr>
        <p:spPr>
          <a:xfrm>
            <a:off x="333310" y="1142516"/>
            <a:ext cx="2355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b="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Primary Palette</a:t>
            </a: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682CD56C-3DF5-6B49-96D2-529EDAEFE928}"/>
              </a:ext>
            </a:extLst>
          </p:cNvPr>
          <p:cNvSpPr/>
          <p:nvPr userDrawn="1"/>
        </p:nvSpPr>
        <p:spPr>
          <a:xfrm rot="16200000" flipH="1">
            <a:off x="4089976" y="1788292"/>
            <a:ext cx="922013" cy="922013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C9B21A3A-D9BC-BA4F-AF8E-C094D9A83662}"/>
              </a:ext>
            </a:extLst>
          </p:cNvPr>
          <p:cNvSpPr/>
          <p:nvPr userDrawn="1"/>
        </p:nvSpPr>
        <p:spPr>
          <a:xfrm rot="16200000" flipH="1">
            <a:off x="446187" y="1625388"/>
            <a:ext cx="1084917" cy="1084917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6E21"/>
              </a:solidFill>
            </a:endParaRPr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1E698972-4957-E148-8F42-2E4D223894DA}"/>
              </a:ext>
            </a:extLst>
          </p:cNvPr>
          <p:cNvSpPr/>
          <p:nvPr userDrawn="1"/>
        </p:nvSpPr>
        <p:spPr>
          <a:xfrm rot="16200000" flipH="1">
            <a:off x="1710323" y="1625388"/>
            <a:ext cx="1084917" cy="1084917"/>
          </a:xfrm>
          <a:prstGeom prst="teardrop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8AA6C42B-7E12-1247-96D2-844D65480E25}"/>
              </a:ext>
            </a:extLst>
          </p:cNvPr>
          <p:cNvSpPr/>
          <p:nvPr userDrawn="1"/>
        </p:nvSpPr>
        <p:spPr>
          <a:xfrm rot="16200000" flipH="1">
            <a:off x="2983870" y="1788292"/>
            <a:ext cx="922013" cy="922013"/>
          </a:xfrm>
          <a:prstGeom prst="teardrop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8D2F8-402B-B54F-9788-E6D365F30985}"/>
              </a:ext>
            </a:extLst>
          </p:cNvPr>
          <p:cNvSpPr txBox="1"/>
          <p:nvPr userDrawn="1"/>
        </p:nvSpPr>
        <p:spPr>
          <a:xfrm>
            <a:off x="388469" y="3046811"/>
            <a:ext cx="4842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b="0" i="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Secondary Palette: Use Sparingly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61015-B062-CF40-A6F1-07F06EA2301E}"/>
              </a:ext>
            </a:extLst>
          </p:cNvPr>
          <p:cNvGrpSpPr/>
          <p:nvPr userDrawn="1"/>
        </p:nvGrpSpPr>
        <p:grpSpPr>
          <a:xfrm>
            <a:off x="453083" y="3517705"/>
            <a:ext cx="2297553" cy="486014"/>
            <a:chOff x="527608" y="3764814"/>
            <a:chExt cx="2943430" cy="622640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9660C117-5B50-E14A-8042-0B3E40B760AD}"/>
                </a:ext>
              </a:extLst>
            </p:cNvPr>
            <p:cNvSpPr/>
            <p:nvPr/>
          </p:nvSpPr>
          <p:spPr>
            <a:xfrm rot="16200000" flipH="1">
              <a:off x="527608" y="3764814"/>
              <a:ext cx="622640" cy="622640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0BE33F3B-E2EF-D741-89F8-6C65D8115AEF}"/>
                </a:ext>
              </a:extLst>
            </p:cNvPr>
            <p:cNvSpPr/>
            <p:nvPr/>
          </p:nvSpPr>
          <p:spPr>
            <a:xfrm rot="16200000" flipH="1">
              <a:off x="1301204" y="3764814"/>
              <a:ext cx="622640" cy="62264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A1ABD2C4-7425-9D46-BE01-AFA07887E43A}"/>
                </a:ext>
              </a:extLst>
            </p:cNvPr>
            <p:cNvSpPr/>
            <p:nvPr/>
          </p:nvSpPr>
          <p:spPr>
            <a:xfrm rot="16200000" flipH="1">
              <a:off x="2074801" y="3764814"/>
              <a:ext cx="622640" cy="622640"/>
            </a:xfrm>
            <a:prstGeom prst="teardrop">
              <a:avLst/>
            </a:prstGeom>
            <a:solidFill>
              <a:srgbClr val="289E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4A2B5968-93E2-B84E-9932-254B42A43AE4}"/>
                </a:ext>
              </a:extLst>
            </p:cNvPr>
            <p:cNvSpPr/>
            <p:nvPr/>
          </p:nvSpPr>
          <p:spPr>
            <a:xfrm rot="16200000" flipH="1">
              <a:off x="2848398" y="3764814"/>
              <a:ext cx="622640" cy="62264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20B90E-C8DB-6745-93B0-929E65FDB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3674" y="0"/>
            <a:ext cx="1640326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8226097-5AD3-684E-A5F3-71E478946B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876" y="378621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4400" dirty="0"/>
              <a:t>Font Colors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93784F-AFD5-EA4C-B9D6-7423C38FB5AC}"/>
              </a:ext>
            </a:extLst>
          </p:cNvPr>
          <p:cNvSpPr/>
          <p:nvPr userDrawn="1"/>
        </p:nvSpPr>
        <p:spPr>
          <a:xfrm>
            <a:off x="3760173" y="3411562"/>
            <a:ext cx="3651742" cy="6609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7">
            <a:extLst>
              <a:ext uri="{FF2B5EF4-FFF2-40B4-BE49-F238E27FC236}">
                <a16:creationId xmlns:a16="http://schemas.microsoft.com/office/drawing/2014/main" id="{045DA20D-E276-6246-B27F-EAFFDA9FD238}"/>
              </a:ext>
            </a:extLst>
          </p:cNvPr>
          <p:cNvSpPr/>
          <p:nvPr userDrawn="1"/>
        </p:nvSpPr>
        <p:spPr>
          <a:xfrm rot="16200000" flipH="1">
            <a:off x="1164166" y="3529379"/>
            <a:ext cx="462482" cy="51824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6E21"/>
              </a:solidFill>
            </a:endParaRPr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0DB13464-1D9B-3740-9913-B3015E22F1C6}"/>
              </a:ext>
            </a:extLst>
          </p:cNvPr>
          <p:cNvSpPr/>
          <p:nvPr userDrawn="1"/>
        </p:nvSpPr>
        <p:spPr>
          <a:xfrm rot="16200000" flipH="1">
            <a:off x="478398" y="3546953"/>
            <a:ext cx="462485" cy="483091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9">
            <a:extLst>
              <a:ext uri="{FF2B5EF4-FFF2-40B4-BE49-F238E27FC236}">
                <a16:creationId xmlns:a16="http://schemas.microsoft.com/office/drawing/2014/main" id="{FD4ADA87-E986-3240-9597-0C1824FBFB7A}"/>
              </a:ext>
            </a:extLst>
          </p:cNvPr>
          <p:cNvSpPr/>
          <p:nvPr userDrawn="1"/>
        </p:nvSpPr>
        <p:spPr>
          <a:xfrm rot="16200000" flipH="1">
            <a:off x="1849931" y="3546952"/>
            <a:ext cx="462485" cy="483091"/>
          </a:xfrm>
          <a:prstGeom prst="roundRect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24D656-CB4D-7D43-97BD-8976FB52C5E5}"/>
              </a:ext>
            </a:extLst>
          </p:cNvPr>
          <p:cNvSpPr txBox="1"/>
          <p:nvPr userDrawn="1"/>
        </p:nvSpPr>
        <p:spPr>
          <a:xfrm>
            <a:off x="384261" y="1172399"/>
            <a:ext cx="33759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Colors appropriate for text on a white background: </a:t>
            </a:r>
          </a:p>
          <a:p>
            <a:r>
              <a:rPr lang="en-US" sz="2000" dirty="0"/>
              <a:t>Black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/>
              <a:t>default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Strong red</a:t>
            </a:r>
          </a:p>
          <a:p>
            <a:r>
              <a:rPr lang="en-US" sz="2000" dirty="0">
                <a:solidFill>
                  <a:srgbClr val="00777B"/>
                </a:solidFill>
              </a:rPr>
              <a:t>Dark cyan</a:t>
            </a:r>
          </a:p>
          <a:p>
            <a:r>
              <a:rPr lang="en-US" sz="2000" dirty="0">
                <a:solidFill>
                  <a:srgbClr val="6658A6"/>
                </a:solidFill>
              </a:rPr>
              <a:t>Dark moderate blue</a:t>
            </a:r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9A1FA3-7968-8445-9FE4-61866D37D9FB}"/>
              </a:ext>
            </a:extLst>
          </p:cNvPr>
          <p:cNvSpPr txBox="1"/>
          <p:nvPr userDrawn="1"/>
        </p:nvSpPr>
        <p:spPr>
          <a:xfrm>
            <a:off x="3760174" y="1210904"/>
            <a:ext cx="3651741" cy="215443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t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Colors appropriate for text on a black background: </a:t>
            </a:r>
          </a:p>
          <a:p>
            <a:r>
              <a:rPr lang="en-US" sz="2000" dirty="0">
                <a:solidFill>
                  <a:schemeClr val="bg2"/>
                </a:solidFill>
              </a:rPr>
              <a:t>White 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chemeClr val="bg2"/>
                </a:solidFill>
              </a:rPr>
              <a:t>default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dirty="0">
                <a:solidFill>
                  <a:srgbClr val="F0493E"/>
                </a:solidFill>
              </a:rPr>
              <a:t>Bright red</a:t>
            </a:r>
          </a:p>
          <a:p>
            <a:r>
              <a:rPr lang="en-US" sz="2000" dirty="0">
                <a:solidFill>
                  <a:srgbClr val="33C0CD"/>
                </a:solidFill>
              </a:rPr>
              <a:t>Strong cyan</a:t>
            </a:r>
          </a:p>
          <a:p>
            <a:r>
              <a:rPr lang="en-US" sz="2000" dirty="0">
                <a:solidFill>
                  <a:srgbClr val="289E5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Dark cyan-lime green</a:t>
            </a:r>
          </a:p>
          <a:p>
            <a:r>
              <a:rPr lang="en-US" sz="2000" dirty="0">
                <a:solidFill>
                  <a:srgbClr val="AFAFA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Gray</a:t>
            </a:r>
            <a:endParaRPr lang="en-US" sz="2000" dirty="0">
              <a:solidFill>
                <a:srgbClr val="AFAFAF"/>
              </a:solidFill>
            </a:endParaRPr>
          </a:p>
        </p:txBody>
      </p:sp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F865C4F0-ACF9-914F-8B31-18D5E8C106FE}"/>
              </a:ext>
            </a:extLst>
          </p:cNvPr>
          <p:cNvSpPr/>
          <p:nvPr userDrawn="1"/>
        </p:nvSpPr>
        <p:spPr>
          <a:xfrm rot="16200000" flipH="1">
            <a:off x="2518124" y="3546952"/>
            <a:ext cx="462485" cy="483091"/>
          </a:xfrm>
          <a:prstGeom prst="roundRect">
            <a:avLst/>
          </a:prstGeom>
          <a:solidFill>
            <a:srgbClr val="665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4">
            <a:extLst>
              <a:ext uri="{FF2B5EF4-FFF2-40B4-BE49-F238E27FC236}">
                <a16:creationId xmlns:a16="http://schemas.microsoft.com/office/drawing/2014/main" id="{D8C20F00-FD60-6740-A640-1EFDE8CEDFF5}"/>
              </a:ext>
            </a:extLst>
          </p:cNvPr>
          <p:cNvSpPr/>
          <p:nvPr userDrawn="1"/>
        </p:nvSpPr>
        <p:spPr>
          <a:xfrm rot="16200000" flipH="1">
            <a:off x="4618164" y="3483157"/>
            <a:ext cx="462482" cy="518240"/>
          </a:xfrm>
          <a:prstGeom prst="roundRect">
            <a:avLst/>
          </a:prstGeom>
          <a:solidFill>
            <a:srgbClr val="F049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6E21"/>
              </a:solidFill>
            </a:endParaRPr>
          </a:p>
        </p:txBody>
      </p:sp>
      <p:sp>
        <p:nvSpPr>
          <p:cNvPr id="25" name="Rectangle: Rounded Corners 25">
            <a:extLst>
              <a:ext uri="{FF2B5EF4-FFF2-40B4-BE49-F238E27FC236}">
                <a16:creationId xmlns:a16="http://schemas.microsoft.com/office/drawing/2014/main" id="{93D34415-F7E6-5D47-AD96-D349CF33B1F7}"/>
              </a:ext>
            </a:extLst>
          </p:cNvPr>
          <p:cNvSpPr/>
          <p:nvPr userDrawn="1"/>
        </p:nvSpPr>
        <p:spPr>
          <a:xfrm rot="16200000" flipH="1">
            <a:off x="3931103" y="3500731"/>
            <a:ext cx="462485" cy="48309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6">
            <a:extLst>
              <a:ext uri="{FF2B5EF4-FFF2-40B4-BE49-F238E27FC236}">
                <a16:creationId xmlns:a16="http://schemas.microsoft.com/office/drawing/2014/main" id="{184D33CB-8CEE-9D42-81E0-7A857E792F62}"/>
              </a:ext>
            </a:extLst>
          </p:cNvPr>
          <p:cNvSpPr/>
          <p:nvPr userDrawn="1"/>
        </p:nvSpPr>
        <p:spPr>
          <a:xfrm rot="16200000" flipH="1">
            <a:off x="5305222" y="3500730"/>
            <a:ext cx="462485" cy="483091"/>
          </a:xfrm>
          <a:prstGeom prst="roundRect">
            <a:avLst/>
          </a:prstGeom>
          <a:solidFill>
            <a:srgbClr val="33C0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7">
            <a:extLst>
              <a:ext uri="{FF2B5EF4-FFF2-40B4-BE49-F238E27FC236}">
                <a16:creationId xmlns:a16="http://schemas.microsoft.com/office/drawing/2014/main" id="{F55DD413-CC4E-A140-BC13-3B76BE22813B}"/>
              </a:ext>
            </a:extLst>
          </p:cNvPr>
          <p:cNvSpPr/>
          <p:nvPr userDrawn="1"/>
        </p:nvSpPr>
        <p:spPr>
          <a:xfrm rot="16200000" flipH="1">
            <a:off x="5974707" y="3500730"/>
            <a:ext cx="462485" cy="483091"/>
          </a:xfrm>
          <a:prstGeom prst="roundRect">
            <a:avLst/>
          </a:prstGeom>
          <a:solidFill>
            <a:srgbClr val="289E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8">
            <a:extLst>
              <a:ext uri="{FF2B5EF4-FFF2-40B4-BE49-F238E27FC236}">
                <a16:creationId xmlns:a16="http://schemas.microsoft.com/office/drawing/2014/main" id="{547FDA27-B2D0-6E40-858B-9950CBD985FC}"/>
              </a:ext>
            </a:extLst>
          </p:cNvPr>
          <p:cNvSpPr/>
          <p:nvPr userDrawn="1"/>
        </p:nvSpPr>
        <p:spPr>
          <a:xfrm rot="16200000" flipH="1">
            <a:off x="6644192" y="3500730"/>
            <a:ext cx="462485" cy="483091"/>
          </a:xfrm>
          <a:prstGeom prst="roundRect">
            <a:avLst/>
          </a:prstGeom>
          <a:solidFill>
            <a:srgbClr val="AFAF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651BB3-24B8-8341-930F-D9D7E4609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9979" y="0"/>
            <a:ext cx="1624021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46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2" name="Title 4">
            <a:extLst>
              <a:ext uri="{FF2B5EF4-FFF2-40B4-BE49-F238E27FC236}">
                <a16:creationId xmlns:a16="http://schemas.microsoft.com/office/drawing/2014/main" id="{FB01F374-3008-C649-9FC2-D70A56CB3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14B7989-9169-D146-9357-57B6833B8B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6" r:id="rId2"/>
    <p:sldLayoutId id="2147483731" r:id="rId3"/>
    <p:sldLayoutId id="2147483755" r:id="rId4"/>
    <p:sldLayoutId id="2147483722" r:id="rId5"/>
    <p:sldLayoutId id="2147483756" r:id="rId6"/>
    <p:sldLayoutId id="2147483691" r:id="rId7"/>
    <p:sldLayoutId id="2147483725" r:id="rId8"/>
    <p:sldLayoutId id="2147483714" r:id="rId9"/>
    <p:sldLayoutId id="2147483705" r:id="rId10"/>
    <p:sldLayoutId id="2147483736" r:id="rId11"/>
    <p:sldLayoutId id="2147483743" r:id="rId12"/>
    <p:sldLayoutId id="2147483692" r:id="rId13"/>
    <p:sldLayoutId id="2147483697" r:id="rId14"/>
    <p:sldLayoutId id="2147483678" r:id="rId15"/>
    <p:sldLayoutId id="2147483733" r:id="rId16"/>
    <p:sldLayoutId id="2147483711" r:id="rId17"/>
    <p:sldLayoutId id="2147483753" r:id="rId18"/>
    <p:sldLayoutId id="2147483746" r:id="rId19"/>
    <p:sldLayoutId id="2147483718" r:id="rId20"/>
    <p:sldLayoutId id="2147483748" r:id="rId21"/>
    <p:sldLayoutId id="2147483727" r:id="rId22"/>
    <p:sldLayoutId id="2147483749" r:id="rId23"/>
    <p:sldLayoutId id="2147483745" r:id="rId24"/>
    <p:sldLayoutId id="2147483752" r:id="rId25"/>
    <p:sldLayoutId id="2147483750" r:id="rId26"/>
    <p:sldLayoutId id="2147483744" r:id="rId27"/>
    <p:sldLayoutId id="2147483734" r:id="rId28"/>
    <p:sldLayoutId id="2147483757" r:id="rId29"/>
    <p:sldLayoutId id="2147483759" r:id="rId30"/>
    <p:sldLayoutId id="2147483760" r:id="rId31"/>
    <p:sldLayoutId id="2147483761" r:id="rId3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57D241-E77C-40E2-A21F-2D22E45E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Notebooks, PowerShell and Excel Automation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6FFDE-71D8-4BC7-92AB-9480095FC8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Rob Sewell </a:t>
            </a:r>
          </a:p>
          <a:p>
            <a:r>
              <a:rPr lang="en-CA" dirty="0"/>
              <a:t>He/Him, </a:t>
            </a:r>
          </a:p>
          <a:p>
            <a:r>
              <a:rPr lang="en-CA" dirty="0"/>
              <a:t>Beard </a:t>
            </a:r>
            <a:r>
              <a:rPr lang="en-CA" dirty="0" err="1"/>
              <a:t>Twizzler</a:t>
            </a:r>
            <a:r>
              <a:rPr lang="en-CA" dirty="0"/>
              <a:t>, </a:t>
            </a:r>
          </a:p>
          <a:p>
            <a:r>
              <a:rPr lang="en-CA" dirty="0"/>
              <a:t>Sewells Consulting Ltd</a:t>
            </a:r>
          </a:p>
        </p:txBody>
      </p:sp>
    </p:spTree>
    <p:extLst>
      <p:ext uri="{BB962C8B-B14F-4D97-AF65-F5344CB8AC3E}">
        <p14:creationId xmlns:p14="http://schemas.microsoft.com/office/powerpoint/2010/main" val="427446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10E737D-0828-4570-8C55-6961A5FBB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8" y="239160"/>
            <a:ext cx="4155036" cy="415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EC81BB-0DA5-451F-BF44-155B5EAA8FD7}"/>
              </a:ext>
            </a:extLst>
          </p:cNvPr>
          <p:cNvSpPr/>
          <p:nvPr/>
        </p:nvSpPr>
        <p:spPr>
          <a:xfrm>
            <a:off x="5019548" y="580308"/>
            <a:ext cx="3996444" cy="381388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</p:spTree>
    <p:extLst>
      <p:ext uri="{BB962C8B-B14F-4D97-AF65-F5344CB8AC3E}">
        <p14:creationId xmlns:p14="http://schemas.microsoft.com/office/powerpoint/2010/main" val="2474119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EC81BB-0DA5-451F-BF44-155B5EAA8FD7}"/>
              </a:ext>
            </a:extLst>
          </p:cNvPr>
          <p:cNvSpPr/>
          <p:nvPr/>
        </p:nvSpPr>
        <p:spPr>
          <a:xfrm>
            <a:off x="5019548" y="580308"/>
            <a:ext cx="3996444" cy="381388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2B84CB-773C-424E-BB01-60ECCC08E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37640"/>
            <a:ext cx="4157742" cy="415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575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6" b="24740"/>
          <a:stretch/>
        </p:blipFill>
        <p:spPr>
          <a:xfrm>
            <a:off x="2992" y="1681"/>
            <a:ext cx="9138032" cy="5140145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77" y="0"/>
            <a:ext cx="0" cy="0"/>
          </a:xfrm>
        </p:spPr>
        <p:txBody>
          <a:bodyPr vert="horz" lIns="68535" tIns="34268" rIns="68535" bIns="34268" rtlCol="0" anchor="ctr">
            <a:normAutofit fontScale="25000" lnSpcReduction="20000"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450"/>
              </a:spcAft>
            </a:pPr>
            <a:endParaRPr lang="en-US" sz="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7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56" y="760133"/>
            <a:ext cx="7877721" cy="293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2674053" y="3882842"/>
            <a:ext cx="4341513" cy="461537"/>
          </a:xfrm>
          <a:prstGeom prst="rect">
            <a:avLst/>
          </a:prstGeom>
          <a:solidFill>
            <a:schemeClr val="bg2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399" dirty="0"/>
              <a:t>Originally for Data Scientists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9A9688B-9622-4AB2-BD28-9376ABB9FF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5475" y="103188"/>
            <a:ext cx="8518525" cy="612775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ctr"/>
            <a:r>
              <a:rPr lang="en-US" b="0" dirty="0"/>
              <a:t>So – What IS a </a:t>
            </a:r>
            <a:r>
              <a:rPr lang="en-US" b="0" dirty="0" err="1"/>
              <a:t>Jupyter</a:t>
            </a:r>
            <a:r>
              <a:rPr lang="en-US" b="0" dirty="0"/>
              <a:t> Notebook?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6E37ED-7C0E-4CE5-AE20-75A742FAFFA8}"/>
              </a:ext>
            </a:extLst>
          </p:cNvPr>
          <p:cNvSpPr/>
          <p:nvPr/>
        </p:nvSpPr>
        <p:spPr>
          <a:xfrm>
            <a:off x="4462741" y="1690227"/>
            <a:ext cx="1152188" cy="66548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49"/>
          </a:p>
        </p:txBody>
      </p:sp>
    </p:spTree>
    <p:extLst>
      <p:ext uri="{BB962C8B-B14F-4D97-AF65-F5344CB8AC3E}">
        <p14:creationId xmlns:p14="http://schemas.microsoft.com/office/powerpoint/2010/main" val="324986715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A3B62B-5B55-4AE2-9410-365EF8F24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0" y="586994"/>
            <a:ext cx="6985186" cy="1305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5C6AD4-D2E0-41DC-B0C2-4DA0FBD2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579" y="2208980"/>
            <a:ext cx="6283053" cy="172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73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D79C8-8558-4B3F-B57E-8BDF51B0F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92" y="776871"/>
            <a:ext cx="7102016" cy="282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28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405386" y="1533947"/>
            <a:ext cx="7531904" cy="1322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996" dirty="0"/>
              <a:t>Document that can contain text, code, images and query results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48D7C57-B603-404A-A874-09176C497C2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0" dirty="0"/>
              <a:t>What is a </a:t>
            </a:r>
            <a:r>
              <a:rPr lang="en-US" b="0" dirty="0" err="1"/>
              <a:t>Jupyter</a:t>
            </a:r>
            <a:r>
              <a:rPr lang="en-US" b="0" dirty="0"/>
              <a:t> Notebook?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8960C2-E660-4A95-842E-05AF9B4AE34A}"/>
              </a:ext>
            </a:extLst>
          </p:cNvPr>
          <p:cNvSpPr/>
          <p:nvPr/>
        </p:nvSpPr>
        <p:spPr>
          <a:xfrm>
            <a:off x="3270822" y="4011875"/>
            <a:ext cx="3024773" cy="129922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49"/>
          </a:p>
        </p:txBody>
      </p:sp>
    </p:spTree>
    <p:extLst>
      <p:ext uri="{BB962C8B-B14F-4D97-AF65-F5344CB8AC3E}">
        <p14:creationId xmlns:p14="http://schemas.microsoft.com/office/powerpoint/2010/main" val="426418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405386" y="1533947"/>
            <a:ext cx="7531904" cy="1322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996" dirty="0"/>
              <a:t>Document that can contain text, code, images and </a:t>
            </a:r>
            <a:r>
              <a:rPr lang="en-GB" sz="3996" dirty="0">
                <a:solidFill>
                  <a:srgbClr val="FFFF00"/>
                </a:solidFill>
                <a:highlight>
                  <a:srgbClr val="000000"/>
                </a:highlight>
              </a:rPr>
              <a:t>query results</a:t>
            </a:r>
            <a:endParaRPr lang="en-GB" sz="3996" dirty="0">
              <a:solidFill>
                <a:srgbClr val="FFFF00"/>
              </a:solidFill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48D7C57-B603-404A-A874-09176C497C2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0" dirty="0"/>
              <a:t>What is a </a:t>
            </a:r>
            <a:r>
              <a:rPr lang="en-US" b="0" dirty="0" err="1"/>
              <a:t>Jupyter</a:t>
            </a:r>
            <a:r>
              <a:rPr lang="en-US" b="0" dirty="0"/>
              <a:t> Notebook?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C678D9-7AFB-406D-8F75-260F5D879939}"/>
              </a:ext>
            </a:extLst>
          </p:cNvPr>
          <p:cNvSpPr/>
          <p:nvPr/>
        </p:nvSpPr>
        <p:spPr>
          <a:xfrm>
            <a:off x="3270822" y="4011875"/>
            <a:ext cx="3024773" cy="129922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49"/>
          </a:p>
        </p:txBody>
      </p:sp>
    </p:spTree>
    <p:extLst>
      <p:ext uri="{BB962C8B-B14F-4D97-AF65-F5344CB8AC3E}">
        <p14:creationId xmlns:p14="http://schemas.microsoft.com/office/powerpoint/2010/main" val="1307837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21049759">
            <a:off x="554601" y="1435760"/>
            <a:ext cx="5127230" cy="2480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862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Time For </a:t>
            </a:r>
            <a:br>
              <a:rPr lang="en-GB" sz="862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</a:br>
            <a:r>
              <a:rPr lang="en-GB" sz="862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A DEMO</a:t>
            </a:r>
          </a:p>
        </p:txBody>
      </p:sp>
      <p:pic>
        <p:nvPicPr>
          <p:cNvPr id="9" name="Picture 8" descr="A person wearing a hat&#10;&#10;Description generated with high confidenc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3597" y="972592"/>
            <a:ext cx="2019846" cy="358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8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1F71-6F32-4042-858E-E14B6BEA1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Rob Sewell</a:t>
            </a:r>
            <a:br>
              <a:rPr lang="en-CA" dirty="0"/>
            </a:br>
            <a:r>
              <a:rPr lang="en-CA" dirty="0"/>
              <a:t>He/Him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62344-CDF4-411F-9A64-67A7D654A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6067" y="3090001"/>
            <a:ext cx="3598807" cy="934392"/>
          </a:xfrm>
        </p:spPr>
        <p:txBody>
          <a:bodyPr/>
          <a:lstStyle/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</p:spTree>
    <p:extLst>
      <p:ext uri="{BB962C8B-B14F-4D97-AF65-F5344CB8AC3E}">
        <p14:creationId xmlns:p14="http://schemas.microsoft.com/office/powerpoint/2010/main" val="3380234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DBE3-45B5-4D71-A6F6-F8AF8CF4F4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90189"/>
            <a:ext cx="941294" cy="394354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Explore PASS</a:t>
            </a:r>
          </a:p>
        </p:txBody>
      </p:sp>
    </p:spTree>
    <p:extLst>
      <p:ext uri="{BB962C8B-B14F-4D97-AF65-F5344CB8AC3E}">
        <p14:creationId xmlns:p14="http://schemas.microsoft.com/office/powerpoint/2010/main" val="2820420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503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030525" y="215850"/>
            <a:ext cx="1442097" cy="1442097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39" y="1976039"/>
            <a:ext cx="4081233" cy="447125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8571" y="2571750"/>
            <a:ext cx="4075089" cy="7741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8572" y="3494533"/>
            <a:ext cx="3649033" cy="1068262"/>
          </a:xfrm>
        </p:spPr>
        <p:txBody>
          <a:bodyPr>
            <a:normAutofit fontScale="92500" lnSpcReduction="10000"/>
          </a:bodyPr>
          <a:lstStyle/>
          <a:p>
            <a:r>
              <a:rPr lang="en-US" sz="2099" dirty="0" err="1"/>
              <a:t>beard.media</a:t>
            </a:r>
            <a:r>
              <a:rPr lang="en-US" sz="2099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00411" y="2680617"/>
            <a:ext cx="3649033" cy="1805679"/>
          </a:xfrm>
        </p:spPr>
        <p:txBody>
          <a:bodyPr>
            <a:normAutofit fontScale="92500" lnSpcReduction="20000"/>
          </a:bodyPr>
          <a:lstStyle/>
          <a:p>
            <a:r>
              <a:rPr lang="en-US" sz="2698" dirty="0" err="1"/>
              <a:t>dbatoolsMoL</a:t>
            </a:r>
            <a:br>
              <a:rPr lang="en-US" sz="2698" dirty="0"/>
            </a:br>
            <a:r>
              <a:rPr lang="en-US" sz="2698" dirty="0"/>
              <a:t>dbachecks</a:t>
            </a:r>
          </a:p>
          <a:p>
            <a:r>
              <a:rPr lang="en-US" sz="2698" dirty="0" err="1"/>
              <a:t>ADSNotebooks</a:t>
            </a:r>
            <a:br>
              <a:rPr lang="en-US" sz="2698" dirty="0"/>
            </a:br>
            <a:r>
              <a:rPr lang="en-US" sz="2698" dirty="0"/>
              <a:t>PowerShell Community </a:t>
            </a:r>
          </a:p>
          <a:p>
            <a:r>
              <a:rPr lang="en-US" sz="2698" dirty="0"/>
              <a:t>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3078" y="787706"/>
            <a:ext cx="3326366" cy="1442097"/>
          </a:xfrm>
        </p:spPr>
        <p:txBody>
          <a:bodyPr>
            <a:normAutofit fontScale="92500" lnSpcReduction="20000"/>
          </a:bodyPr>
          <a:lstStyle/>
          <a:p>
            <a:r>
              <a:rPr lang="en-US" sz="2698" dirty="0"/>
              <a:t>Bearded Consultant</a:t>
            </a:r>
          </a:p>
          <a:p>
            <a:r>
              <a:rPr lang="en-US" sz="2698" dirty="0"/>
              <a:t>Automator</a:t>
            </a:r>
          </a:p>
          <a:p>
            <a:r>
              <a:rPr lang="en-US" sz="2698" dirty="0"/>
              <a:t>Trainer</a:t>
            </a:r>
          </a:p>
          <a:p>
            <a:r>
              <a:rPr lang="en-US" sz="2698" dirty="0"/>
              <a:t>Dual MVP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5599130" y="2680617"/>
            <a:ext cx="3036387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3137BD-6200-4438-9EED-4111156C75F5}"/>
              </a:ext>
            </a:extLst>
          </p:cNvPr>
          <p:cNvSpPr txBox="1"/>
          <p:nvPr/>
        </p:nvSpPr>
        <p:spPr>
          <a:xfrm>
            <a:off x="2774197" y="215850"/>
            <a:ext cx="25279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800" dirty="0">
                <a:solidFill>
                  <a:schemeClr val="tx2"/>
                </a:solidFill>
              </a:rPr>
              <a:t>He/Him</a:t>
            </a:r>
            <a:r>
              <a:rPr lang="en-CA" sz="2800" dirty="0"/>
              <a:t>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030525" y="215850"/>
            <a:ext cx="1442097" cy="1442097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39" y="1976039"/>
            <a:ext cx="4081233" cy="447125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8571" y="2571750"/>
            <a:ext cx="4075089" cy="7741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8572" y="3494533"/>
            <a:ext cx="3649033" cy="1068262"/>
          </a:xfrm>
        </p:spPr>
        <p:txBody>
          <a:bodyPr>
            <a:normAutofit fontScale="92500" lnSpcReduction="10000"/>
          </a:bodyPr>
          <a:lstStyle/>
          <a:p>
            <a:r>
              <a:rPr lang="en-US" sz="2099" dirty="0" err="1"/>
              <a:t>beard.media</a:t>
            </a:r>
            <a:r>
              <a:rPr lang="en-US" sz="2099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00411" y="2680617"/>
            <a:ext cx="3649033" cy="1805679"/>
          </a:xfrm>
        </p:spPr>
        <p:txBody>
          <a:bodyPr>
            <a:normAutofit fontScale="92500" lnSpcReduction="20000"/>
          </a:bodyPr>
          <a:lstStyle/>
          <a:p>
            <a:r>
              <a:rPr lang="en-US" sz="2698" dirty="0" err="1"/>
              <a:t>dbatoolsMoL</a:t>
            </a:r>
            <a:br>
              <a:rPr lang="en-US" sz="2698" dirty="0"/>
            </a:br>
            <a:r>
              <a:rPr lang="en-US" sz="2698" dirty="0"/>
              <a:t>dbachecks</a:t>
            </a:r>
          </a:p>
          <a:p>
            <a:r>
              <a:rPr lang="en-US" sz="2698" dirty="0" err="1"/>
              <a:t>ADSNotebooks</a:t>
            </a:r>
            <a:br>
              <a:rPr lang="en-US" sz="2698" dirty="0"/>
            </a:br>
            <a:r>
              <a:rPr lang="en-US" sz="2698" dirty="0"/>
              <a:t>PowerShell Community </a:t>
            </a:r>
          </a:p>
          <a:p>
            <a:r>
              <a:rPr lang="en-US" sz="2698" dirty="0"/>
              <a:t>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3078" y="787706"/>
            <a:ext cx="3326366" cy="1442097"/>
          </a:xfrm>
        </p:spPr>
        <p:txBody>
          <a:bodyPr>
            <a:normAutofit fontScale="92500" lnSpcReduction="20000"/>
          </a:bodyPr>
          <a:lstStyle/>
          <a:p>
            <a:r>
              <a:rPr lang="en-US" sz="2698" dirty="0"/>
              <a:t>Bearded Consultant</a:t>
            </a:r>
          </a:p>
          <a:p>
            <a:r>
              <a:rPr lang="en-US" sz="2698" dirty="0"/>
              <a:t>Automator</a:t>
            </a:r>
          </a:p>
          <a:p>
            <a:r>
              <a:rPr lang="en-US" sz="2698" dirty="0"/>
              <a:t>Trainer</a:t>
            </a:r>
          </a:p>
          <a:p>
            <a:r>
              <a:rPr lang="en-US" sz="2698" dirty="0"/>
              <a:t>Dual MVP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5599130" y="2680617"/>
            <a:ext cx="3036387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CA9E83D9-54F1-460E-9B77-F8ABEEBC5544}"/>
              </a:ext>
            </a:extLst>
          </p:cNvPr>
          <p:cNvSpPr/>
          <p:nvPr/>
        </p:nvSpPr>
        <p:spPr>
          <a:xfrm>
            <a:off x="967877" y="215851"/>
            <a:ext cx="1504745" cy="144209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49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A6C34-BB1E-4742-9459-ED0DEE763CCA}"/>
              </a:ext>
            </a:extLst>
          </p:cNvPr>
          <p:cNvSpPr txBox="1"/>
          <p:nvPr/>
        </p:nvSpPr>
        <p:spPr>
          <a:xfrm>
            <a:off x="2774197" y="215850"/>
            <a:ext cx="25279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800" dirty="0">
                <a:solidFill>
                  <a:schemeClr val="tx2"/>
                </a:solidFill>
              </a:rPr>
              <a:t>He/Him</a:t>
            </a:r>
            <a:r>
              <a:rPr lang="en-CA" sz="2800" dirty="0"/>
              <a:t>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83456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030525" y="215850"/>
            <a:ext cx="1442097" cy="1442097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39" y="1976039"/>
            <a:ext cx="4081233" cy="447125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8571" y="2571750"/>
            <a:ext cx="4075089" cy="7741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8572" y="3494533"/>
            <a:ext cx="3649033" cy="1068262"/>
          </a:xfrm>
        </p:spPr>
        <p:txBody>
          <a:bodyPr>
            <a:normAutofit fontScale="92500" lnSpcReduction="10000"/>
          </a:bodyPr>
          <a:lstStyle/>
          <a:p>
            <a:r>
              <a:rPr lang="en-US" sz="2099" dirty="0" err="1"/>
              <a:t>beard.media</a:t>
            </a:r>
            <a:r>
              <a:rPr lang="en-US" sz="2099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00411" y="2680617"/>
            <a:ext cx="3649033" cy="1805679"/>
          </a:xfrm>
        </p:spPr>
        <p:txBody>
          <a:bodyPr>
            <a:normAutofit fontScale="92500" lnSpcReduction="20000"/>
          </a:bodyPr>
          <a:lstStyle/>
          <a:p>
            <a:r>
              <a:rPr lang="en-US" sz="2698" dirty="0" err="1"/>
              <a:t>dbatoolsMoL</a:t>
            </a:r>
            <a:br>
              <a:rPr lang="en-US" sz="2698" dirty="0"/>
            </a:br>
            <a:r>
              <a:rPr lang="en-US" sz="2698" dirty="0"/>
              <a:t>dbachecks</a:t>
            </a:r>
          </a:p>
          <a:p>
            <a:r>
              <a:rPr lang="en-US" sz="2698" dirty="0" err="1"/>
              <a:t>ADSNotebooks</a:t>
            </a:r>
            <a:br>
              <a:rPr lang="en-US" sz="2698" dirty="0"/>
            </a:br>
            <a:r>
              <a:rPr lang="en-US" sz="2698" dirty="0"/>
              <a:t>PowerShell Community </a:t>
            </a:r>
          </a:p>
          <a:p>
            <a:r>
              <a:rPr lang="en-US" sz="2698" dirty="0"/>
              <a:t>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3078" y="787706"/>
            <a:ext cx="3326366" cy="1442097"/>
          </a:xfrm>
        </p:spPr>
        <p:txBody>
          <a:bodyPr>
            <a:normAutofit fontScale="92500" lnSpcReduction="20000"/>
          </a:bodyPr>
          <a:lstStyle/>
          <a:p>
            <a:r>
              <a:rPr lang="en-US" sz="2698" dirty="0"/>
              <a:t>Bearded Consultant</a:t>
            </a:r>
          </a:p>
          <a:p>
            <a:r>
              <a:rPr lang="en-US" sz="2698" dirty="0"/>
              <a:t>Automator</a:t>
            </a:r>
          </a:p>
          <a:p>
            <a:r>
              <a:rPr lang="en-US" sz="2698" dirty="0"/>
              <a:t>Trainer</a:t>
            </a:r>
          </a:p>
          <a:p>
            <a:r>
              <a:rPr lang="en-US" sz="2698" dirty="0"/>
              <a:t>Dual MVP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5599130" y="2680617"/>
            <a:ext cx="3036387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CA9E83D9-54F1-460E-9B77-F8ABEEBC5544}"/>
              </a:ext>
            </a:extLst>
          </p:cNvPr>
          <p:cNvSpPr/>
          <p:nvPr/>
        </p:nvSpPr>
        <p:spPr>
          <a:xfrm>
            <a:off x="967877" y="215851"/>
            <a:ext cx="1504745" cy="144209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49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191D4F-1C19-4329-809D-57D01FAFD975}"/>
              </a:ext>
            </a:extLst>
          </p:cNvPr>
          <p:cNvSpPr/>
          <p:nvPr/>
        </p:nvSpPr>
        <p:spPr>
          <a:xfrm>
            <a:off x="4056592" y="2057745"/>
            <a:ext cx="5084432" cy="30840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49"/>
          </a:p>
        </p:txBody>
      </p:sp>
    </p:spTree>
    <p:extLst>
      <p:ext uri="{BB962C8B-B14F-4D97-AF65-F5344CB8AC3E}">
        <p14:creationId xmlns:p14="http://schemas.microsoft.com/office/powerpoint/2010/main" val="237443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259C22-902A-490E-9B9C-2822C76A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8" y="67895"/>
            <a:ext cx="9096743" cy="614029"/>
          </a:xfrm>
        </p:spPr>
        <p:txBody>
          <a:bodyPr/>
          <a:lstStyle/>
          <a:p>
            <a:r>
              <a:rPr lang="en-GB" dirty="0"/>
              <a:t>We don’t have enough #VirtualPASSSelfies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4C9B46-ED06-461A-8F12-BEF76491D300}"/>
              </a:ext>
            </a:extLst>
          </p:cNvPr>
          <p:cNvSpPr/>
          <p:nvPr/>
        </p:nvSpPr>
        <p:spPr>
          <a:xfrm>
            <a:off x="2084747" y="601193"/>
            <a:ext cx="7059253" cy="381388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</p:spTree>
    <p:extLst>
      <p:ext uri="{BB962C8B-B14F-4D97-AF65-F5344CB8AC3E}">
        <p14:creationId xmlns:p14="http://schemas.microsoft.com/office/powerpoint/2010/main" val="2673080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5B125FC-C287-4066-AB15-E95B1DA8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2905"/>
            <a:ext cx="2460954" cy="760281"/>
          </a:xfrm>
          <a:solidFill>
            <a:schemeClr val="bg2"/>
          </a:solidFill>
        </p:spPr>
        <p:txBody>
          <a:bodyPr/>
          <a:lstStyle/>
          <a:p>
            <a:r>
              <a:rPr lang="en-GB" dirty="0"/>
              <a:t>Pop Quiz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BE439F-6482-461C-B5AB-36EF0E8B246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70487" y="1781848"/>
            <a:ext cx="4114800" cy="2018467"/>
          </a:xfrm>
        </p:spPr>
        <p:txBody>
          <a:bodyPr/>
          <a:lstStyle/>
          <a:p>
            <a:r>
              <a:rPr lang="en-GB" sz="4000" dirty="0"/>
              <a:t>In organisations Where is most data used ?</a:t>
            </a:r>
          </a:p>
        </p:txBody>
      </p:sp>
    </p:spTree>
    <p:extLst>
      <p:ext uri="{BB962C8B-B14F-4D97-AF65-F5344CB8AC3E}">
        <p14:creationId xmlns:p14="http://schemas.microsoft.com/office/powerpoint/2010/main" val="895496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BAAA64-78B7-4A39-9359-FC45F2B86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81" y="278527"/>
            <a:ext cx="7615039" cy="399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10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"/>
</p:tagLst>
</file>

<file path=ppt/theme/theme1.xml><?xml version="1.0" encoding="utf-8"?>
<a:theme xmlns:a="http://schemas.openxmlformats.org/drawingml/2006/main" name="PASS Speaker 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20358f7-2922-4755-8013-d9d9a0b41fb8">
      <UserInfo>
        <DisplayName>Anika Poliseno</DisplayName>
        <AccountId>27</AccountId>
        <AccountType/>
      </UserInfo>
      <UserInfo>
        <DisplayName>Audrey Adelinet</DisplayName>
        <AccountId>28</AccountId>
        <AccountType/>
      </UserInfo>
      <UserInfo>
        <DisplayName>Marcella McKeown</DisplayName>
        <AccountId>12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70503E65B09C48A66855E9E9369823" ma:contentTypeVersion="12" ma:contentTypeDescription="Create a new document." ma:contentTypeScope="" ma:versionID="731866435884dcb12a90703b3d472649">
  <xsd:schema xmlns:xsd="http://www.w3.org/2001/XMLSchema" xmlns:xs="http://www.w3.org/2001/XMLSchema" xmlns:p="http://schemas.microsoft.com/office/2006/metadata/properties" xmlns:ns2="d10e2f95-430a-4dd6-ae0c-dc822f427a88" xmlns:ns3="d20358f7-2922-4755-8013-d9d9a0b41fb8" targetNamespace="http://schemas.microsoft.com/office/2006/metadata/properties" ma:root="true" ma:fieldsID="dc7f0bb151510fb97ab55f035163e541" ns2:_="" ns3:_="">
    <xsd:import namespace="d10e2f95-430a-4dd6-ae0c-dc822f427a88"/>
    <xsd:import namespace="d20358f7-2922-4755-8013-d9d9a0b41f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e2f95-430a-4dd6-ae0c-dc822f427a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0358f7-2922-4755-8013-d9d9a0b41fb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3CB615-C861-4624-AB0A-13ABDC7910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B72F81-0575-463A-82A3-B988D742353D}">
  <ds:schemaRefs>
    <ds:schemaRef ds:uri="http://schemas.microsoft.com/office/2006/documentManagement/types"/>
    <ds:schemaRef ds:uri="d10e2f95-430a-4dd6-ae0c-dc822f427a88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d20358f7-2922-4755-8013-d9d9a0b41fb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4BC3167-9B31-4D37-8DF4-17E80DD51D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0e2f95-430a-4dd6-ae0c-dc822f427a88"/>
    <ds:schemaRef ds:uri="d20358f7-2922-4755-8013-d9d9a0b41f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208</TotalTime>
  <Words>258</Words>
  <Application>Microsoft Office PowerPoint</Application>
  <PresentationFormat>On-screen Show (16:9)</PresentationFormat>
  <Paragraphs>80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AppleStorm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PASS Speaker Template_16x9</vt:lpstr>
      <vt:lpstr>Notebooks, PowerShell and Excel Automation</vt:lpstr>
      <vt:lpstr>Explore PASS</vt:lpstr>
      <vt:lpstr>PowerPoint Presentation</vt:lpstr>
      <vt:lpstr>Rob Sewell</vt:lpstr>
      <vt:lpstr>Rob Sewell</vt:lpstr>
      <vt:lpstr>Rob Sewell</vt:lpstr>
      <vt:lpstr>We don’t have enough #VirtualPASSSelfies</vt:lpstr>
      <vt:lpstr>Pop Quiz</vt:lpstr>
      <vt:lpstr>PowerPoint Presentation</vt:lpstr>
      <vt:lpstr>PowerPoint Presentation</vt:lpstr>
      <vt:lpstr>PowerPoint Presentation</vt:lpstr>
      <vt:lpstr>PowerPoint Presentation</vt:lpstr>
      <vt:lpstr>So – What IS a Jupyter Notebook?</vt:lpstr>
      <vt:lpstr>PowerPoint Presentation</vt:lpstr>
      <vt:lpstr>PowerPoint Presentation</vt:lpstr>
      <vt:lpstr>What is a Jupyter Notebook?</vt:lpstr>
      <vt:lpstr>What is a Jupyter Notebook?</vt:lpstr>
      <vt:lpstr>PowerPoint Presentation</vt:lpstr>
      <vt:lpstr>Rob Sewell He/Him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Rob Sewell</cp:lastModifiedBy>
  <cp:revision>2</cp:revision>
  <dcterms:created xsi:type="dcterms:W3CDTF">2013-07-12T18:23:55Z</dcterms:created>
  <dcterms:modified xsi:type="dcterms:W3CDTF">2020-11-10T17:08:00Z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0x0101000E70503E65B09C48A66855E9E9369823</vt:lpwstr>
  </property>
  <property fmtid="{D5CDD505-2E9C-101B-9397-08002B2CF9AE}" pid="3" name="ArticulateGUID">
    <vt:lpwstr>D1F4C45D-12CD-444F-847A-B46484BEB192</vt:lpwstr>
  </property>
  <property fmtid="{D5CDD505-2E9C-101B-9397-08002B2CF9AE}" pid="4" name="ArticulatePath">
    <vt:lpwstr>https://sqlpass365.sharepoint.com/sites/Conferences/Shared Documents/2020 Summit/Program/Template/PASS_20_Virtual-Summit_speaker-presentation-update_Sept 14</vt:lpwstr>
  </property>
</Properties>
</file>